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4"/>
  </p:sldMasterIdLst>
  <p:notesMasterIdLst>
    <p:notesMasterId r:id="rId7"/>
  </p:notesMasterIdLst>
  <p:sldIdLst>
    <p:sldId id="262" r:id="rId5"/>
    <p:sldId id="268" r:id="rId6"/>
  </p:sldIdLst>
  <p:sldSz cx="10058400" cy="77724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4D686C3-3D0F-4041-A16A-A48FB9E5DE61}">
          <p14:sldIdLst/>
        </p14:section>
        <p14:section name="Untitled Section" id="{A7B21DAC-28B8-4074-AD24-012FBB9F3D7A}">
          <p14:sldIdLst>
            <p14:sldId id="262"/>
            <p14:sldId id="268"/>
          </p14:sldIdLst>
        </p14:section>
      </p14:sectionLst>
    </p:ext>
    <p:ext uri="{EFAFB233-063F-42B5-8137-9DF3F51BA10A}">
      <p15:sldGuideLst xmlns:p15="http://schemas.microsoft.com/office/powerpoint/2012/main">
        <p15:guide id="1" orient="horz" pos="2448" userDrawn="1">
          <p15:clr>
            <a:srgbClr val="A4A3A4"/>
          </p15:clr>
        </p15:guide>
        <p15:guide id="2" pos="31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C4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50" autoAdjust="0"/>
  </p:normalViewPr>
  <p:slideViewPr>
    <p:cSldViewPr snapToGrid="0">
      <p:cViewPr varScale="1">
        <p:scale>
          <a:sx n="56" d="100"/>
          <a:sy n="56" d="100"/>
        </p:scale>
        <p:origin x="1444" y="44"/>
      </p:cViewPr>
      <p:guideLst>
        <p:guide orient="horz" pos="2448"/>
        <p:guide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5558" tIns="47779" rIns="95558" bIns="47779"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5558" tIns="47779" rIns="95558" bIns="47779" rtlCol="0"/>
          <a:lstStyle>
            <a:lvl1pPr algn="r">
              <a:defRPr sz="1200"/>
            </a:lvl1pPr>
          </a:lstStyle>
          <a:p>
            <a:fld id="{2BF14369-9DF2-4D09-8FCD-FEF659D8DEA8}" type="datetimeFigureOut">
              <a:rPr lang="en-US" smtClean="0"/>
              <a:t>11/11/2025</a:t>
            </a:fld>
            <a:endParaRPr lang="en-US"/>
          </a:p>
        </p:txBody>
      </p:sp>
      <p:sp>
        <p:nvSpPr>
          <p:cNvPr id="4" name="Slide Image Placeholder 3"/>
          <p:cNvSpPr>
            <a:spLocks noGrp="1" noRot="1" noChangeAspect="1"/>
          </p:cNvSpPr>
          <p:nvPr>
            <p:ph type="sldImg" idx="2"/>
          </p:nvPr>
        </p:nvSpPr>
        <p:spPr>
          <a:xfrm>
            <a:off x="1231900" y="1239838"/>
            <a:ext cx="4333875" cy="3351212"/>
          </a:xfrm>
          <a:prstGeom prst="rect">
            <a:avLst/>
          </a:prstGeom>
          <a:noFill/>
          <a:ln w="12700">
            <a:solidFill>
              <a:prstClr val="black"/>
            </a:solidFill>
          </a:ln>
        </p:spPr>
        <p:txBody>
          <a:bodyPr vert="horz" lIns="95558" tIns="47779" rIns="95558" bIns="47779" rtlCol="0" anchor="ctr"/>
          <a:lstStyle/>
          <a:p>
            <a:endParaRPr lang="en-US"/>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5558" tIns="47779" rIns="95558" bIns="4777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5558" tIns="47779" rIns="95558" bIns="47779"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5558" tIns="47779" rIns="95558" bIns="47779" rtlCol="0" anchor="b"/>
          <a:lstStyle>
            <a:lvl1pPr algn="r">
              <a:defRPr sz="1200"/>
            </a:lvl1pPr>
          </a:lstStyle>
          <a:p>
            <a:fld id="{6A56C781-595C-4735-B257-C2F670AAB488}" type="slidenum">
              <a:rPr lang="en-US" smtClean="0"/>
              <a:t>‹#›</a:t>
            </a:fld>
            <a:endParaRPr lang="en-US"/>
          </a:p>
        </p:txBody>
      </p:sp>
    </p:spTree>
    <p:extLst>
      <p:ext uri="{BB962C8B-B14F-4D97-AF65-F5344CB8AC3E}">
        <p14:creationId xmlns:p14="http://schemas.microsoft.com/office/powerpoint/2010/main" val="1407546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image" Target="../media/image15.emf"/><Relationship Id="rId2" Type="http://schemas.openxmlformats.org/officeDocument/2006/relationships/image" Target="../media/image5.png"/><Relationship Id="rId16" Type="http://schemas.openxmlformats.org/officeDocument/2006/relationships/image" Target="../media/image19.svg"/><Relationship Id="rId1" Type="http://schemas.openxmlformats.org/officeDocument/2006/relationships/slideMaster" Target="../slideMasters/slideMaster1.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sv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image" Target="../media/image15.emf"/><Relationship Id="rId2" Type="http://schemas.openxmlformats.org/officeDocument/2006/relationships/image" Target="../media/image5.png"/><Relationship Id="rId16" Type="http://schemas.openxmlformats.org/officeDocument/2006/relationships/image" Target="../media/image19.svg"/><Relationship Id="rId1" Type="http://schemas.openxmlformats.org/officeDocument/2006/relationships/slideMaster" Target="../slideMasters/slideMaster1.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image" Target="../media/image15.emf"/><Relationship Id="rId2" Type="http://schemas.openxmlformats.org/officeDocument/2006/relationships/image" Target="../media/image5.png"/><Relationship Id="rId16" Type="http://schemas.openxmlformats.org/officeDocument/2006/relationships/image" Target="../media/image19.svg"/><Relationship Id="rId1" Type="http://schemas.openxmlformats.org/officeDocument/2006/relationships/slideMaster" Target="../slideMasters/slideMaster1.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ne">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CD726594-28C5-49BB-9650-C73FEF4126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6476" y="602701"/>
            <a:ext cx="7701138" cy="6400800"/>
          </a:xfrm>
          <a:prstGeom prst="rect">
            <a:avLst/>
          </a:prstGeom>
        </p:spPr>
      </p:pic>
      <p:sp>
        <p:nvSpPr>
          <p:cNvPr id="7" name="Text Placeholder 6">
            <a:extLst>
              <a:ext uri="{FF2B5EF4-FFF2-40B4-BE49-F238E27FC236}">
                <a16:creationId xmlns:a16="http://schemas.microsoft.com/office/drawing/2014/main" id="{9B5EFF00-F523-47FB-8C8D-C3E3D048EC46}"/>
              </a:ext>
            </a:extLst>
          </p:cNvPr>
          <p:cNvSpPr>
            <a:spLocks noGrp="1"/>
          </p:cNvSpPr>
          <p:nvPr>
            <p:ph type="body" sz="quarter" idx="10" hasCustomPrompt="1"/>
          </p:nvPr>
        </p:nvSpPr>
        <p:spPr>
          <a:xfrm>
            <a:off x="2442445" y="1490472"/>
            <a:ext cx="5029200" cy="457200"/>
          </a:xfrm>
        </p:spPr>
        <p:txBody>
          <a:bodyPr/>
          <a:lstStyle>
            <a:lvl1pPr algn="ctr">
              <a:defRPr sz="2000"/>
            </a:lvl1pPr>
          </a:lstStyle>
          <a:p>
            <a:pPr lvl="0"/>
            <a:r>
              <a:rPr lang="en-US" dirty="0"/>
              <a:t>Add text</a:t>
            </a:r>
          </a:p>
        </p:txBody>
      </p:sp>
      <p:sp>
        <p:nvSpPr>
          <p:cNvPr id="6" name="Text Placeholder 6">
            <a:extLst>
              <a:ext uri="{FF2B5EF4-FFF2-40B4-BE49-F238E27FC236}">
                <a16:creationId xmlns:a16="http://schemas.microsoft.com/office/drawing/2014/main" id="{48388A6B-2E80-4B02-967B-5F07FF5FDA92}"/>
              </a:ext>
            </a:extLst>
          </p:cNvPr>
          <p:cNvSpPr>
            <a:spLocks noGrp="1"/>
          </p:cNvSpPr>
          <p:nvPr>
            <p:ph type="body" sz="quarter" idx="12" hasCustomPrompt="1"/>
          </p:nvPr>
        </p:nvSpPr>
        <p:spPr>
          <a:xfrm>
            <a:off x="2286000" y="3218688"/>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8" name="Text Placeholder 6">
            <a:extLst>
              <a:ext uri="{FF2B5EF4-FFF2-40B4-BE49-F238E27FC236}">
                <a16:creationId xmlns:a16="http://schemas.microsoft.com/office/drawing/2014/main" id="{7E09718B-46DA-4611-8060-44868BFC1587}"/>
              </a:ext>
            </a:extLst>
          </p:cNvPr>
          <p:cNvSpPr>
            <a:spLocks noGrp="1"/>
          </p:cNvSpPr>
          <p:nvPr>
            <p:ph type="body" sz="quarter" idx="13" hasCustomPrompt="1"/>
          </p:nvPr>
        </p:nvSpPr>
        <p:spPr>
          <a:xfrm>
            <a:off x="2286000" y="3840480"/>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9" name="Text Placeholder 6">
            <a:extLst>
              <a:ext uri="{FF2B5EF4-FFF2-40B4-BE49-F238E27FC236}">
                <a16:creationId xmlns:a16="http://schemas.microsoft.com/office/drawing/2014/main" id="{934E8D9F-9026-46FD-B26A-590CF532AF79}"/>
              </a:ext>
            </a:extLst>
          </p:cNvPr>
          <p:cNvSpPr>
            <a:spLocks noGrp="1"/>
          </p:cNvSpPr>
          <p:nvPr>
            <p:ph type="body" sz="quarter" idx="14" hasCustomPrompt="1"/>
          </p:nvPr>
        </p:nvSpPr>
        <p:spPr>
          <a:xfrm>
            <a:off x="2286000" y="4471416"/>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10" name="Text Placeholder 6">
            <a:extLst>
              <a:ext uri="{FF2B5EF4-FFF2-40B4-BE49-F238E27FC236}">
                <a16:creationId xmlns:a16="http://schemas.microsoft.com/office/drawing/2014/main" id="{41009B24-6BCC-481A-B6A9-57963FAAF4F3}"/>
              </a:ext>
            </a:extLst>
          </p:cNvPr>
          <p:cNvSpPr>
            <a:spLocks noGrp="1"/>
          </p:cNvSpPr>
          <p:nvPr>
            <p:ph type="body" sz="quarter" idx="15" hasCustomPrompt="1"/>
          </p:nvPr>
        </p:nvSpPr>
        <p:spPr>
          <a:xfrm>
            <a:off x="2286000" y="5074920"/>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11" name="Text Placeholder 6">
            <a:extLst>
              <a:ext uri="{FF2B5EF4-FFF2-40B4-BE49-F238E27FC236}">
                <a16:creationId xmlns:a16="http://schemas.microsoft.com/office/drawing/2014/main" id="{475874D6-993B-4386-9814-8A9B2CE7A529}"/>
              </a:ext>
            </a:extLst>
          </p:cNvPr>
          <p:cNvSpPr>
            <a:spLocks noGrp="1"/>
          </p:cNvSpPr>
          <p:nvPr>
            <p:ph type="body" sz="quarter" idx="16" hasCustomPrompt="1"/>
          </p:nvPr>
        </p:nvSpPr>
        <p:spPr>
          <a:xfrm>
            <a:off x="2286000" y="5715000"/>
            <a:ext cx="5486400" cy="457200"/>
          </a:xfrm>
        </p:spPr>
        <p:txBody>
          <a:bodyPr>
            <a:noAutofit/>
          </a:bodyPr>
          <a:lstStyle>
            <a:lvl1pPr algn="ctr">
              <a:defRPr sz="2400">
                <a:solidFill>
                  <a:schemeClr val="accent1"/>
                </a:solidFill>
                <a:latin typeface="+mj-lt"/>
              </a:defRPr>
            </a:lvl1pPr>
          </a:lstStyle>
          <a:p>
            <a:pPr lvl="0"/>
            <a:r>
              <a:rPr lang="en-US" dirty="0"/>
              <a:t>Add text</a:t>
            </a:r>
          </a:p>
        </p:txBody>
      </p:sp>
      <p:pic>
        <p:nvPicPr>
          <p:cNvPr id="2" name="Graphic 1">
            <a:extLst>
              <a:ext uri="{FF2B5EF4-FFF2-40B4-BE49-F238E27FC236}">
                <a16:creationId xmlns:a16="http://schemas.microsoft.com/office/drawing/2014/main" id="{2D9018A6-EC8E-46FC-A247-2D203FAFBBC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2003" y="2760435"/>
            <a:ext cx="4721902" cy="196745"/>
          </a:xfrm>
          <a:prstGeom prst="rect">
            <a:avLst/>
          </a:prstGeom>
        </p:spPr>
      </p:pic>
      <p:sp>
        <p:nvSpPr>
          <p:cNvPr id="3" name="Title 2">
            <a:extLst>
              <a:ext uri="{FF2B5EF4-FFF2-40B4-BE49-F238E27FC236}">
                <a16:creationId xmlns:a16="http://schemas.microsoft.com/office/drawing/2014/main" id="{EB82EAE9-C244-4B7C-83DA-D7894525502E}"/>
              </a:ext>
            </a:extLst>
          </p:cNvPr>
          <p:cNvSpPr>
            <a:spLocks noGrp="1"/>
          </p:cNvSpPr>
          <p:nvPr>
            <p:ph type="title" hasCustomPrompt="1"/>
          </p:nvPr>
        </p:nvSpPr>
        <p:spPr>
          <a:xfrm>
            <a:off x="2442443" y="1983195"/>
            <a:ext cx="5029201" cy="741717"/>
          </a:xfrm>
        </p:spPr>
        <p:txBody>
          <a:bodyPr>
            <a:normAutofit/>
          </a:bodyPr>
          <a:lstStyle>
            <a:lvl1pPr algn="ctr">
              <a:defRPr sz="4800"/>
            </a:lvl1pPr>
          </a:lstStyle>
          <a:p>
            <a:r>
              <a:rPr lang="en-US" dirty="0"/>
              <a:t>Add Title</a:t>
            </a:r>
          </a:p>
        </p:txBody>
      </p:sp>
    </p:spTree>
    <p:extLst>
      <p:ext uri="{BB962C8B-B14F-4D97-AF65-F5344CB8AC3E}">
        <p14:creationId xmlns:p14="http://schemas.microsoft.com/office/powerpoint/2010/main" val="4228334697"/>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4" name="Graphic 23">
            <a:extLst>
              <a:ext uri="{FF2B5EF4-FFF2-40B4-BE49-F238E27FC236}">
                <a16:creationId xmlns:a16="http://schemas.microsoft.com/office/drawing/2014/main" id="{B194FA4C-2DE0-994F-9FE9-56269D16BF6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345370">
            <a:off x="7414025" y="787985"/>
            <a:ext cx="2508972" cy="2676237"/>
          </a:xfrm>
          <a:prstGeom prst="rect">
            <a:avLst/>
          </a:prstGeom>
        </p:spPr>
      </p:pic>
      <p:pic>
        <p:nvPicPr>
          <p:cNvPr id="18" name="Graphic 17">
            <a:extLst>
              <a:ext uri="{FF2B5EF4-FFF2-40B4-BE49-F238E27FC236}">
                <a16:creationId xmlns:a16="http://schemas.microsoft.com/office/drawing/2014/main" id="{36C84385-BF2D-1A48-8ABF-182D8CFE8FF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49040" y="5367525"/>
            <a:ext cx="2504662" cy="2237772"/>
          </a:xfrm>
          <a:prstGeom prst="rect">
            <a:avLst/>
          </a:prstGeom>
        </p:spPr>
      </p:pic>
      <p:pic>
        <p:nvPicPr>
          <p:cNvPr id="14" name="Graphic 13">
            <a:extLst>
              <a:ext uri="{FF2B5EF4-FFF2-40B4-BE49-F238E27FC236}">
                <a16:creationId xmlns:a16="http://schemas.microsoft.com/office/drawing/2014/main" id="{FC6B08E2-B34E-D842-A62E-52C605DD453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1042650">
            <a:off x="658407" y="4434867"/>
            <a:ext cx="2235274" cy="2662891"/>
          </a:xfrm>
          <a:prstGeom prst="rect">
            <a:avLst/>
          </a:prstGeom>
        </p:spPr>
      </p:pic>
      <p:pic>
        <p:nvPicPr>
          <p:cNvPr id="10" name="Graphic 9">
            <a:extLst>
              <a:ext uri="{FF2B5EF4-FFF2-40B4-BE49-F238E27FC236}">
                <a16:creationId xmlns:a16="http://schemas.microsoft.com/office/drawing/2014/main" id="{36AA9A5D-001C-DB44-A987-D00CEBAFDF8A}"/>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20891533">
            <a:off x="7016427" y="4307121"/>
            <a:ext cx="2438140" cy="2403556"/>
          </a:xfrm>
          <a:prstGeom prst="rect">
            <a:avLst/>
          </a:prstGeom>
        </p:spPr>
      </p:pic>
      <p:pic>
        <p:nvPicPr>
          <p:cNvPr id="9" name="Graphic 8">
            <a:extLst>
              <a:ext uri="{FF2B5EF4-FFF2-40B4-BE49-F238E27FC236}">
                <a16:creationId xmlns:a16="http://schemas.microsoft.com/office/drawing/2014/main" id="{1F717B7B-8014-49A8-8DEE-0B76DC52BB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506112" y="369605"/>
            <a:ext cx="4873868" cy="4873868"/>
          </a:xfrm>
          <a:prstGeom prst="rect">
            <a:avLst/>
          </a:prstGeom>
        </p:spPr>
      </p:pic>
      <p:pic>
        <p:nvPicPr>
          <p:cNvPr id="11" name="Picture 10">
            <a:extLst>
              <a:ext uri="{FF2B5EF4-FFF2-40B4-BE49-F238E27FC236}">
                <a16:creationId xmlns:a16="http://schemas.microsoft.com/office/drawing/2014/main" id="{2BDD0522-1B9F-4B49-9036-9D80455C400B}"/>
              </a:ext>
            </a:extLst>
          </p:cNvPr>
          <p:cNvPicPr>
            <a:picLocks noChangeAspect="1"/>
          </p:cNvPicPr>
          <p:nvPr userDrawn="1"/>
        </p:nvPicPr>
        <p:blipFill>
          <a:blip r:embed="rId12"/>
          <a:stretch>
            <a:fillRect/>
          </a:stretch>
        </p:blipFill>
        <p:spPr>
          <a:xfrm>
            <a:off x="3280116" y="1179825"/>
            <a:ext cx="3324970" cy="3337061"/>
          </a:xfrm>
          <a:prstGeom prst="rect">
            <a:avLst/>
          </a:prstGeom>
        </p:spPr>
      </p:pic>
      <p:pic>
        <p:nvPicPr>
          <p:cNvPr id="13" name="Graphic 12">
            <a:extLst>
              <a:ext uri="{FF2B5EF4-FFF2-40B4-BE49-F238E27FC236}">
                <a16:creationId xmlns:a16="http://schemas.microsoft.com/office/drawing/2014/main" id="{AEFF3B96-43B8-4405-AB94-25EEBADE306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rot="336419">
            <a:off x="366708" y="786539"/>
            <a:ext cx="1923169" cy="2604651"/>
          </a:xfrm>
          <a:prstGeom prst="rect">
            <a:avLst/>
          </a:prstGeom>
        </p:spPr>
      </p:pic>
      <p:pic>
        <p:nvPicPr>
          <p:cNvPr id="27" name="Graphic 26">
            <a:extLst>
              <a:ext uri="{FF2B5EF4-FFF2-40B4-BE49-F238E27FC236}">
                <a16:creationId xmlns:a16="http://schemas.microsoft.com/office/drawing/2014/main" id="{30283C0C-5422-43FF-BE18-A1A604B036B7}"/>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496944">
            <a:off x="642492" y="1956383"/>
            <a:ext cx="1371600" cy="33867"/>
          </a:xfrm>
          <a:prstGeom prst="rect">
            <a:avLst/>
          </a:prstGeom>
        </p:spPr>
      </p:pic>
      <p:pic>
        <p:nvPicPr>
          <p:cNvPr id="29" name="Graphic 28">
            <a:extLst>
              <a:ext uri="{FF2B5EF4-FFF2-40B4-BE49-F238E27FC236}">
                <a16:creationId xmlns:a16="http://schemas.microsoft.com/office/drawing/2014/main" id="{7A44C2EB-B795-4B2E-90BF-763FDB6874F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134069">
            <a:off x="1048976" y="5775753"/>
            <a:ext cx="1371600" cy="33867"/>
          </a:xfrm>
          <a:prstGeom prst="rect">
            <a:avLst/>
          </a:prstGeom>
        </p:spPr>
      </p:pic>
      <p:pic>
        <p:nvPicPr>
          <p:cNvPr id="31" name="Graphic 30">
            <a:extLst>
              <a:ext uri="{FF2B5EF4-FFF2-40B4-BE49-F238E27FC236}">
                <a16:creationId xmlns:a16="http://schemas.microsoft.com/office/drawing/2014/main" id="{BA76D571-91E0-48A9-8FCE-72376A6BD35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387953">
            <a:off x="7928710" y="1892435"/>
            <a:ext cx="1371600" cy="33867"/>
          </a:xfrm>
          <a:prstGeom prst="rect">
            <a:avLst/>
          </a:prstGeom>
        </p:spPr>
      </p:pic>
      <p:sp>
        <p:nvSpPr>
          <p:cNvPr id="2" name="Title 1">
            <a:extLst>
              <a:ext uri="{FF2B5EF4-FFF2-40B4-BE49-F238E27FC236}">
                <a16:creationId xmlns:a16="http://schemas.microsoft.com/office/drawing/2014/main" id="{767CA9E3-AC82-42CE-84E2-9DD7091FD010}"/>
              </a:ext>
            </a:extLst>
          </p:cNvPr>
          <p:cNvSpPr>
            <a:spLocks noGrp="1"/>
          </p:cNvSpPr>
          <p:nvPr>
            <p:ph type="title" hasCustomPrompt="1"/>
          </p:nvPr>
        </p:nvSpPr>
        <p:spPr>
          <a:xfrm>
            <a:off x="3602736" y="2320160"/>
            <a:ext cx="2743200" cy="1472184"/>
          </a:xfrm>
        </p:spPr>
        <p:txBody>
          <a:bodyPr>
            <a:normAutofit/>
          </a:bodyPr>
          <a:lstStyle>
            <a:lvl1pPr algn="ctr">
              <a:lnSpc>
                <a:spcPts val="5400"/>
              </a:lnSpc>
              <a:defRPr sz="4400" b="1">
                <a:solidFill>
                  <a:schemeClr val="accent1"/>
                </a:solidFill>
              </a:defRPr>
            </a:lvl1pPr>
          </a:lstStyle>
          <a:p>
            <a:r>
              <a:rPr lang="en-US" dirty="0"/>
              <a:t>Add title</a:t>
            </a:r>
          </a:p>
        </p:txBody>
      </p:sp>
      <p:sp>
        <p:nvSpPr>
          <p:cNvPr id="33" name="Text Placeholder 32">
            <a:extLst>
              <a:ext uri="{FF2B5EF4-FFF2-40B4-BE49-F238E27FC236}">
                <a16:creationId xmlns:a16="http://schemas.microsoft.com/office/drawing/2014/main" id="{AE13F347-2D12-4D3C-B05A-1CAD54B29F7C}"/>
              </a:ext>
            </a:extLst>
          </p:cNvPr>
          <p:cNvSpPr>
            <a:spLocks noGrp="1"/>
          </p:cNvSpPr>
          <p:nvPr>
            <p:ph type="body" sz="quarter" idx="10" hasCustomPrompt="1"/>
          </p:nvPr>
        </p:nvSpPr>
        <p:spPr>
          <a:xfrm rot="462530">
            <a:off x="493776" y="1517904"/>
            <a:ext cx="1746504" cy="402336"/>
          </a:xfrm>
        </p:spPr>
        <p:txBody>
          <a:bodyPr>
            <a:normAutofit/>
          </a:bodyPr>
          <a:lstStyle>
            <a:lvl1pPr algn="ctr">
              <a:defRPr sz="2000"/>
            </a:lvl1pPr>
          </a:lstStyle>
          <a:p>
            <a:pPr lvl="0"/>
            <a:r>
              <a:rPr lang="en-US" dirty="0"/>
              <a:t>Add text</a:t>
            </a:r>
          </a:p>
        </p:txBody>
      </p:sp>
      <p:sp>
        <p:nvSpPr>
          <p:cNvPr id="34" name="Text Placeholder 32">
            <a:extLst>
              <a:ext uri="{FF2B5EF4-FFF2-40B4-BE49-F238E27FC236}">
                <a16:creationId xmlns:a16="http://schemas.microsoft.com/office/drawing/2014/main" id="{38EF6AA3-FB4B-4FD2-A9F5-45B69D73F7EB}"/>
              </a:ext>
            </a:extLst>
          </p:cNvPr>
          <p:cNvSpPr>
            <a:spLocks noGrp="1"/>
          </p:cNvSpPr>
          <p:nvPr>
            <p:ph type="body" sz="quarter" idx="11" hasCustomPrompt="1"/>
          </p:nvPr>
        </p:nvSpPr>
        <p:spPr>
          <a:xfrm rot="21076257">
            <a:off x="786384" y="5330952"/>
            <a:ext cx="1746504" cy="402336"/>
          </a:xfrm>
        </p:spPr>
        <p:txBody>
          <a:bodyPr>
            <a:normAutofit/>
          </a:bodyPr>
          <a:lstStyle>
            <a:lvl1pPr algn="ctr">
              <a:defRPr sz="2000"/>
            </a:lvl1pPr>
          </a:lstStyle>
          <a:p>
            <a:pPr lvl="0"/>
            <a:r>
              <a:rPr lang="en-US" dirty="0"/>
              <a:t>Add text</a:t>
            </a:r>
          </a:p>
        </p:txBody>
      </p:sp>
      <p:sp>
        <p:nvSpPr>
          <p:cNvPr id="35" name="Text Placeholder 32">
            <a:extLst>
              <a:ext uri="{FF2B5EF4-FFF2-40B4-BE49-F238E27FC236}">
                <a16:creationId xmlns:a16="http://schemas.microsoft.com/office/drawing/2014/main" id="{0E42CCB3-AA1A-4EDC-9889-6138E5A43BD9}"/>
              </a:ext>
            </a:extLst>
          </p:cNvPr>
          <p:cNvSpPr>
            <a:spLocks noGrp="1"/>
          </p:cNvSpPr>
          <p:nvPr>
            <p:ph type="body" sz="quarter" idx="12" hasCustomPrompt="1"/>
          </p:nvPr>
        </p:nvSpPr>
        <p:spPr>
          <a:xfrm>
            <a:off x="3990975" y="5769864"/>
            <a:ext cx="2057400" cy="402336"/>
          </a:xfrm>
        </p:spPr>
        <p:txBody>
          <a:bodyPr>
            <a:normAutofit/>
          </a:bodyPr>
          <a:lstStyle>
            <a:lvl1pPr algn="ctr">
              <a:defRPr sz="2000"/>
            </a:lvl1pPr>
          </a:lstStyle>
          <a:p>
            <a:pPr lvl="0"/>
            <a:r>
              <a:rPr lang="en-US" dirty="0"/>
              <a:t>Add text</a:t>
            </a:r>
          </a:p>
        </p:txBody>
      </p:sp>
      <p:sp>
        <p:nvSpPr>
          <p:cNvPr id="36" name="Text Placeholder 32">
            <a:extLst>
              <a:ext uri="{FF2B5EF4-FFF2-40B4-BE49-F238E27FC236}">
                <a16:creationId xmlns:a16="http://schemas.microsoft.com/office/drawing/2014/main" id="{65CD2D70-E5CE-4005-898D-ADEBF2BDB950}"/>
              </a:ext>
            </a:extLst>
          </p:cNvPr>
          <p:cNvSpPr>
            <a:spLocks noGrp="1"/>
          </p:cNvSpPr>
          <p:nvPr>
            <p:ph type="body" sz="quarter" idx="13" hasCustomPrompt="1"/>
          </p:nvPr>
        </p:nvSpPr>
        <p:spPr>
          <a:xfrm rot="20865409">
            <a:off x="7319200" y="4932921"/>
            <a:ext cx="1408176" cy="402336"/>
          </a:xfrm>
        </p:spPr>
        <p:txBody>
          <a:bodyPr>
            <a:normAutofit/>
          </a:bodyPr>
          <a:lstStyle>
            <a:lvl1pPr algn="ctr">
              <a:defRPr sz="2000"/>
            </a:lvl1pPr>
          </a:lstStyle>
          <a:p>
            <a:pPr lvl="0"/>
            <a:r>
              <a:rPr lang="en-US" dirty="0"/>
              <a:t>Add text</a:t>
            </a:r>
          </a:p>
        </p:txBody>
      </p:sp>
      <p:sp>
        <p:nvSpPr>
          <p:cNvPr id="38" name="Text Placeholder 32">
            <a:extLst>
              <a:ext uri="{FF2B5EF4-FFF2-40B4-BE49-F238E27FC236}">
                <a16:creationId xmlns:a16="http://schemas.microsoft.com/office/drawing/2014/main" id="{66CAC128-DAA4-4DEB-B22C-6FD6222E60E9}"/>
              </a:ext>
            </a:extLst>
          </p:cNvPr>
          <p:cNvSpPr>
            <a:spLocks noGrp="1"/>
          </p:cNvSpPr>
          <p:nvPr>
            <p:ph type="body" sz="quarter" idx="14" hasCustomPrompt="1"/>
          </p:nvPr>
        </p:nvSpPr>
        <p:spPr>
          <a:xfrm rot="21424352">
            <a:off x="7735824" y="1467368"/>
            <a:ext cx="1746504" cy="402336"/>
          </a:xfrm>
        </p:spPr>
        <p:txBody>
          <a:bodyPr>
            <a:normAutofit/>
          </a:bodyPr>
          <a:lstStyle>
            <a:lvl1pPr algn="ctr">
              <a:defRPr sz="2000"/>
            </a:lvl1pPr>
          </a:lstStyle>
          <a:p>
            <a:pPr lvl="0"/>
            <a:r>
              <a:rPr lang="en-US" dirty="0"/>
              <a:t>Add text</a:t>
            </a:r>
          </a:p>
        </p:txBody>
      </p:sp>
      <p:sp>
        <p:nvSpPr>
          <p:cNvPr id="40" name="Text Placeholder 39">
            <a:extLst>
              <a:ext uri="{FF2B5EF4-FFF2-40B4-BE49-F238E27FC236}">
                <a16:creationId xmlns:a16="http://schemas.microsoft.com/office/drawing/2014/main" id="{9217FCA8-AD80-4367-8B93-77947ECD42FC}"/>
              </a:ext>
            </a:extLst>
          </p:cNvPr>
          <p:cNvSpPr>
            <a:spLocks noGrp="1"/>
          </p:cNvSpPr>
          <p:nvPr>
            <p:ph type="body" sz="quarter" idx="15" hasCustomPrompt="1"/>
          </p:nvPr>
        </p:nvSpPr>
        <p:spPr>
          <a:xfrm rot="435466">
            <a:off x="311201" y="2153171"/>
            <a:ext cx="1828800" cy="832104"/>
          </a:xfrm>
        </p:spPr>
        <p:txBody>
          <a:bodyPr>
            <a:noAutofit/>
          </a:bodyPr>
          <a:lstStyle>
            <a:lvl1pPr algn="ctr">
              <a:defRPr sz="2400">
                <a:solidFill>
                  <a:schemeClr val="accent5"/>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1" name="Text Placeholder 39">
            <a:extLst>
              <a:ext uri="{FF2B5EF4-FFF2-40B4-BE49-F238E27FC236}">
                <a16:creationId xmlns:a16="http://schemas.microsoft.com/office/drawing/2014/main" id="{A26EB10B-C1B7-4602-8644-638ABFBF9087}"/>
              </a:ext>
            </a:extLst>
          </p:cNvPr>
          <p:cNvSpPr>
            <a:spLocks noGrp="1"/>
          </p:cNvSpPr>
          <p:nvPr>
            <p:ph type="body" sz="quarter" idx="16" hasCustomPrompt="1"/>
          </p:nvPr>
        </p:nvSpPr>
        <p:spPr>
          <a:xfrm rot="21014892">
            <a:off x="950976" y="5916168"/>
            <a:ext cx="1691640" cy="832104"/>
          </a:xfrm>
        </p:spPr>
        <p:txBody>
          <a:bodyPr>
            <a:noAutofit/>
          </a:bodyPr>
          <a:lstStyle>
            <a:lvl1pPr algn="ctr">
              <a:defRPr sz="2400">
                <a:solidFill>
                  <a:schemeClr val="accent6"/>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2" name="Text Placeholder 39">
            <a:extLst>
              <a:ext uri="{FF2B5EF4-FFF2-40B4-BE49-F238E27FC236}">
                <a16:creationId xmlns:a16="http://schemas.microsoft.com/office/drawing/2014/main" id="{462471B7-CE57-4BBA-9FD0-5E5FAF6AA7CA}"/>
              </a:ext>
            </a:extLst>
          </p:cNvPr>
          <p:cNvSpPr>
            <a:spLocks noGrp="1"/>
          </p:cNvSpPr>
          <p:nvPr>
            <p:ph type="body" sz="quarter" idx="17" hasCustomPrompt="1"/>
          </p:nvPr>
        </p:nvSpPr>
        <p:spPr>
          <a:xfrm>
            <a:off x="4041648" y="6345936"/>
            <a:ext cx="1901952" cy="832104"/>
          </a:xfrm>
        </p:spPr>
        <p:txBody>
          <a:bodyPr>
            <a:noAutofit/>
          </a:bodyPr>
          <a:lstStyle>
            <a:lvl1pPr algn="ctr">
              <a:defRPr sz="2400">
                <a:solidFill>
                  <a:schemeClr val="accent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3" name="Text Placeholder 39">
            <a:extLst>
              <a:ext uri="{FF2B5EF4-FFF2-40B4-BE49-F238E27FC236}">
                <a16:creationId xmlns:a16="http://schemas.microsoft.com/office/drawing/2014/main" id="{2D23A9D7-FC3D-44F2-A43B-EB186586CAE0}"/>
              </a:ext>
            </a:extLst>
          </p:cNvPr>
          <p:cNvSpPr>
            <a:spLocks noGrp="1"/>
          </p:cNvSpPr>
          <p:nvPr>
            <p:ph type="body" sz="quarter" idx="18" hasCustomPrompt="1"/>
          </p:nvPr>
        </p:nvSpPr>
        <p:spPr>
          <a:xfrm rot="20934260">
            <a:off x="7319200" y="5481561"/>
            <a:ext cx="1828800" cy="832104"/>
          </a:xfrm>
        </p:spPr>
        <p:txBody>
          <a:bodyPr>
            <a:noAutofit/>
          </a:bodyPr>
          <a:lstStyle>
            <a:lvl1pPr algn="ctr">
              <a:defRPr sz="2400">
                <a:solidFill>
                  <a:schemeClr val="accent4"/>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4" name="Text Placeholder 39">
            <a:extLst>
              <a:ext uri="{FF2B5EF4-FFF2-40B4-BE49-F238E27FC236}">
                <a16:creationId xmlns:a16="http://schemas.microsoft.com/office/drawing/2014/main" id="{93C58976-3720-42C0-A62D-E3CD4143E153}"/>
              </a:ext>
            </a:extLst>
          </p:cNvPr>
          <p:cNvSpPr>
            <a:spLocks noGrp="1"/>
          </p:cNvSpPr>
          <p:nvPr>
            <p:ph type="body" sz="quarter" idx="19" hasCustomPrompt="1"/>
          </p:nvPr>
        </p:nvSpPr>
        <p:spPr>
          <a:xfrm rot="21378385">
            <a:off x="7717536" y="2055952"/>
            <a:ext cx="1901952" cy="832104"/>
          </a:xfrm>
        </p:spPr>
        <p:txBody>
          <a:bodyPr>
            <a:noAutofit/>
          </a:bodyPr>
          <a:lstStyle>
            <a:lvl1pPr algn="ctr">
              <a:defRPr sz="2400">
                <a:solidFill>
                  <a:schemeClr val="tx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5" name="Text Placeholder 32">
            <a:extLst>
              <a:ext uri="{FF2B5EF4-FFF2-40B4-BE49-F238E27FC236}">
                <a16:creationId xmlns:a16="http://schemas.microsoft.com/office/drawing/2014/main" id="{E39D7B93-907E-435D-A657-DCF26F92750A}"/>
              </a:ext>
            </a:extLst>
          </p:cNvPr>
          <p:cNvSpPr>
            <a:spLocks noGrp="1"/>
          </p:cNvSpPr>
          <p:nvPr>
            <p:ph type="body" sz="quarter" idx="20" hasCustomPrompt="1"/>
          </p:nvPr>
        </p:nvSpPr>
        <p:spPr>
          <a:xfrm>
            <a:off x="3749040" y="1837944"/>
            <a:ext cx="2560320" cy="419047"/>
          </a:xfrm>
        </p:spPr>
        <p:txBody>
          <a:bodyPr>
            <a:normAutofit/>
          </a:bodyPr>
          <a:lstStyle>
            <a:lvl1pPr algn="ctr">
              <a:defRPr sz="2000"/>
            </a:lvl1pPr>
          </a:lstStyle>
          <a:p>
            <a:pPr lvl="0"/>
            <a:r>
              <a:rPr lang="en-US" dirty="0"/>
              <a:t>Add text</a:t>
            </a:r>
          </a:p>
        </p:txBody>
      </p:sp>
      <p:pic>
        <p:nvPicPr>
          <p:cNvPr id="39" name="Graphic 38">
            <a:extLst>
              <a:ext uri="{FF2B5EF4-FFF2-40B4-BE49-F238E27FC236}">
                <a16:creationId xmlns:a16="http://schemas.microsoft.com/office/drawing/2014/main" id="{0EA9CD02-09B3-204C-8C79-BDC98ACBC628}"/>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4288536" y="6133761"/>
            <a:ext cx="1371600" cy="33867"/>
          </a:xfrm>
          <a:prstGeom prst="rect">
            <a:avLst/>
          </a:prstGeom>
        </p:spPr>
      </p:pic>
      <p:pic>
        <p:nvPicPr>
          <p:cNvPr id="46" name="Graphic 45">
            <a:extLst>
              <a:ext uri="{FF2B5EF4-FFF2-40B4-BE49-F238E27FC236}">
                <a16:creationId xmlns:a16="http://schemas.microsoft.com/office/drawing/2014/main" id="{D6849C06-4809-7445-B720-4AB527FE71E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0828177">
            <a:off x="7395864" y="5353656"/>
            <a:ext cx="1371600" cy="33867"/>
          </a:xfrm>
          <a:prstGeom prst="rect">
            <a:avLst/>
          </a:prstGeom>
        </p:spPr>
      </p:pic>
    </p:spTree>
    <p:extLst>
      <p:ext uri="{BB962C8B-B14F-4D97-AF65-F5344CB8AC3E}">
        <p14:creationId xmlns:p14="http://schemas.microsoft.com/office/powerpoint/2010/main" val="1422738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wo">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4" name="Graphic 23">
            <a:extLst>
              <a:ext uri="{FF2B5EF4-FFF2-40B4-BE49-F238E27FC236}">
                <a16:creationId xmlns:a16="http://schemas.microsoft.com/office/drawing/2014/main" id="{B194FA4C-2DE0-994F-9FE9-56269D16BF6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345370">
            <a:off x="7414025" y="787985"/>
            <a:ext cx="2508972" cy="2676237"/>
          </a:xfrm>
          <a:prstGeom prst="rect">
            <a:avLst/>
          </a:prstGeom>
        </p:spPr>
      </p:pic>
      <p:pic>
        <p:nvPicPr>
          <p:cNvPr id="18" name="Graphic 17">
            <a:extLst>
              <a:ext uri="{FF2B5EF4-FFF2-40B4-BE49-F238E27FC236}">
                <a16:creationId xmlns:a16="http://schemas.microsoft.com/office/drawing/2014/main" id="{36C84385-BF2D-1A48-8ABF-182D8CFE8FF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49040" y="5367525"/>
            <a:ext cx="2504662" cy="2237772"/>
          </a:xfrm>
          <a:prstGeom prst="rect">
            <a:avLst/>
          </a:prstGeom>
        </p:spPr>
      </p:pic>
      <p:pic>
        <p:nvPicPr>
          <p:cNvPr id="14" name="Graphic 13">
            <a:extLst>
              <a:ext uri="{FF2B5EF4-FFF2-40B4-BE49-F238E27FC236}">
                <a16:creationId xmlns:a16="http://schemas.microsoft.com/office/drawing/2014/main" id="{FC6B08E2-B34E-D842-A62E-52C605DD453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1042650">
            <a:off x="658407" y="4434867"/>
            <a:ext cx="2235274" cy="2662891"/>
          </a:xfrm>
          <a:prstGeom prst="rect">
            <a:avLst/>
          </a:prstGeom>
        </p:spPr>
      </p:pic>
      <p:pic>
        <p:nvPicPr>
          <p:cNvPr id="10" name="Graphic 9">
            <a:extLst>
              <a:ext uri="{FF2B5EF4-FFF2-40B4-BE49-F238E27FC236}">
                <a16:creationId xmlns:a16="http://schemas.microsoft.com/office/drawing/2014/main" id="{36AA9A5D-001C-DB44-A987-D00CEBAFDF8A}"/>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20891533">
            <a:off x="7016427" y="4307121"/>
            <a:ext cx="2438140" cy="2403556"/>
          </a:xfrm>
          <a:prstGeom prst="rect">
            <a:avLst/>
          </a:prstGeom>
        </p:spPr>
      </p:pic>
      <p:pic>
        <p:nvPicPr>
          <p:cNvPr id="9" name="Graphic 8">
            <a:extLst>
              <a:ext uri="{FF2B5EF4-FFF2-40B4-BE49-F238E27FC236}">
                <a16:creationId xmlns:a16="http://schemas.microsoft.com/office/drawing/2014/main" id="{1F717B7B-8014-49A8-8DEE-0B76DC52BB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506112" y="369605"/>
            <a:ext cx="4873868" cy="4873868"/>
          </a:xfrm>
          <a:prstGeom prst="rect">
            <a:avLst/>
          </a:prstGeom>
        </p:spPr>
      </p:pic>
      <p:pic>
        <p:nvPicPr>
          <p:cNvPr id="11" name="Picture 10">
            <a:extLst>
              <a:ext uri="{FF2B5EF4-FFF2-40B4-BE49-F238E27FC236}">
                <a16:creationId xmlns:a16="http://schemas.microsoft.com/office/drawing/2014/main" id="{2BDD0522-1B9F-4B49-9036-9D80455C400B}"/>
              </a:ext>
            </a:extLst>
          </p:cNvPr>
          <p:cNvPicPr>
            <a:picLocks noChangeAspect="1"/>
          </p:cNvPicPr>
          <p:nvPr userDrawn="1"/>
        </p:nvPicPr>
        <p:blipFill>
          <a:blip r:embed="rId12"/>
          <a:stretch>
            <a:fillRect/>
          </a:stretch>
        </p:blipFill>
        <p:spPr>
          <a:xfrm>
            <a:off x="3280116" y="1179825"/>
            <a:ext cx="3324970" cy="3337061"/>
          </a:xfrm>
          <a:prstGeom prst="rect">
            <a:avLst/>
          </a:prstGeom>
        </p:spPr>
      </p:pic>
      <p:pic>
        <p:nvPicPr>
          <p:cNvPr id="13" name="Graphic 12">
            <a:extLst>
              <a:ext uri="{FF2B5EF4-FFF2-40B4-BE49-F238E27FC236}">
                <a16:creationId xmlns:a16="http://schemas.microsoft.com/office/drawing/2014/main" id="{AEFF3B96-43B8-4405-AB94-25EEBADE306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rot="336419">
            <a:off x="366708" y="786539"/>
            <a:ext cx="1923169" cy="2604651"/>
          </a:xfrm>
          <a:prstGeom prst="rect">
            <a:avLst/>
          </a:prstGeom>
        </p:spPr>
      </p:pic>
      <p:pic>
        <p:nvPicPr>
          <p:cNvPr id="27" name="Graphic 26">
            <a:extLst>
              <a:ext uri="{FF2B5EF4-FFF2-40B4-BE49-F238E27FC236}">
                <a16:creationId xmlns:a16="http://schemas.microsoft.com/office/drawing/2014/main" id="{30283C0C-5422-43FF-BE18-A1A604B036B7}"/>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496944">
            <a:off x="642492" y="1956383"/>
            <a:ext cx="1371600" cy="33867"/>
          </a:xfrm>
          <a:prstGeom prst="rect">
            <a:avLst/>
          </a:prstGeom>
        </p:spPr>
      </p:pic>
      <p:pic>
        <p:nvPicPr>
          <p:cNvPr id="29" name="Graphic 28">
            <a:extLst>
              <a:ext uri="{FF2B5EF4-FFF2-40B4-BE49-F238E27FC236}">
                <a16:creationId xmlns:a16="http://schemas.microsoft.com/office/drawing/2014/main" id="{7A44C2EB-B795-4B2E-90BF-763FDB6874F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134069">
            <a:off x="1048976" y="5775753"/>
            <a:ext cx="1371600" cy="33867"/>
          </a:xfrm>
          <a:prstGeom prst="rect">
            <a:avLst/>
          </a:prstGeom>
        </p:spPr>
      </p:pic>
      <p:pic>
        <p:nvPicPr>
          <p:cNvPr id="31" name="Graphic 30">
            <a:extLst>
              <a:ext uri="{FF2B5EF4-FFF2-40B4-BE49-F238E27FC236}">
                <a16:creationId xmlns:a16="http://schemas.microsoft.com/office/drawing/2014/main" id="{BA76D571-91E0-48A9-8FCE-72376A6BD35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387953">
            <a:off x="7928710" y="1892435"/>
            <a:ext cx="1371600" cy="33867"/>
          </a:xfrm>
          <a:prstGeom prst="rect">
            <a:avLst/>
          </a:prstGeom>
        </p:spPr>
      </p:pic>
      <p:sp>
        <p:nvSpPr>
          <p:cNvPr id="2" name="Title 1">
            <a:extLst>
              <a:ext uri="{FF2B5EF4-FFF2-40B4-BE49-F238E27FC236}">
                <a16:creationId xmlns:a16="http://schemas.microsoft.com/office/drawing/2014/main" id="{767CA9E3-AC82-42CE-84E2-9DD7091FD010}"/>
              </a:ext>
            </a:extLst>
          </p:cNvPr>
          <p:cNvSpPr>
            <a:spLocks noGrp="1"/>
          </p:cNvSpPr>
          <p:nvPr>
            <p:ph type="title" hasCustomPrompt="1"/>
          </p:nvPr>
        </p:nvSpPr>
        <p:spPr>
          <a:xfrm>
            <a:off x="3602736" y="2320160"/>
            <a:ext cx="2743200" cy="1472184"/>
          </a:xfrm>
        </p:spPr>
        <p:txBody>
          <a:bodyPr>
            <a:normAutofit/>
          </a:bodyPr>
          <a:lstStyle>
            <a:lvl1pPr algn="ctr">
              <a:lnSpc>
                <a:spcPts val="5400"/>
              </a:lnSpc>
              <a:defRPr sz="4400" b="1">
                <a:solidFill>
                  <a:schemeClr val="accent1"/>
                </a:solidFill>
              </a:defRPr>
            </a:lvl1pPr>
          </a:lstStyle>
          <a:p>
            <a:r>
              <a:rPr lang="en-US" dirty="0"/>
              <a:t>Add title</a:t>
            </a:r>
          </a:p>
        </p:txBody>
      </p:sp>
      <p:sp>
        <p:nvSpPr>
          <p:cNvPr id="33" name="Text Placeholder 32">
            <a:extLst>
              <a:ext uri="{FF2B5EF4-FFF2-40B4-BE49-F238E27FC236}">
                <a16:creationId xmlns:a16="http://schemas.microsoft.com/office/drawing/2014/main" id="{AE13F347-2D12-4D3C-B05A-1CAD54B29F7C}"/>
              </a:ext>
            </a:extLst>
          </p:cNvPr>
          <p:cNvSpPr>
            <a:spLocks noGrp="1"/>
          </p:cNvSpPr>
          <p:nvPr>
            <p:ph type="body" sz="quarter" idx="10" hasCustomPrompt="1"/>
          </p:nvPr>
        </p:nvSpPr>
        <p:spPr>
          <a:xfrm rot="462530">
            <a:off x="493776" y="1517904"/>
            <a:ext cx="1746504" cy="402336"/>
          </a:xfrm>
        </p:spPr>
        <p:txBody>
          <a:bodyPr>
            <a:normAutofit/>
          </a:bodyPr>
          <a:lstStyle>
            <a:lvl1pPr algn="ctr">
              <a:defRPr sz="2000"/>
            </a:lvl1pPr>
          </a:lstStyle>
          <a:p>
            <a:pPr lvl="0"/>
            <a:r>
              <a:rPr lang="en-US" dirty="0"/>
              <a:t>Add text</a:t>
            </a:r>
          </a:p>
        </p:txBody>
      </p:sp>
      <p:sp>
        <p:nvSpPr>
          <p:cNvPr id="34" name="Text Placeholder 32">
            <a:extLst>
              <a:ext uri="{FF2B5EF4-FFF2-40B4-BE49-F238E27FC236}">
                <a16:creationId xmlns:a16="http://schemas.microsoft.com/office/drawing/2014/main" id="{38EF6AA3-FB4B-4FD2-A9F5-45B69D73F7EB}"/>
              </a:ext>
            </a:extLst>
          </p:cNvPr>
          <p:cNvSpPr>
            <a:spLocks noGrp="1"/>
          </p:cNvSpPr>
          <p:nvPr>
            <p:ph type="body" sz="quarter" idx="11" hasCustomPrompt="1"/>
          </p:nvPr>
        </p:nvSpPr>
        <p:spPr>
          <a:xfrm rot="21076257">
            <a:off x="786384" y="5330952"/>
            <a:ext cx="1746504" cy="402336"/>
          </a:xfrm>
        </p:spPr>
        <p:txBody>
          <a:bodyPr>
            <a:normAutofit/>
          </a:bodyPr>
          <a:lstStyle>
            <a:lvl1pPr algn="ctr">
              <a:defRPr sz="2000"/>
            </a:lvl1pPr>
          </a:lstStyle>
          <a:p>
            <a:pPr lvl="0"/>
            <a:r>
              <a:rPr lang="en-US" dirty="0"/>
              <a:t>Add text</a:t>
            </a:r>
          </a:p>
        </p:txBody>
      </p:sp>
      <p:sp>
        <p:nvSpPr>
          <p:cNvPr id="35" name="Text Placeholder 32">
            <a:extLst>
              <a:ext uri="{FF2B5EF4-FFF2-40B4-BE49-F238E27FC236}">
                <a16:creationId xmlns:a16="http://schemas.microsoft.com/office/drawing/2014/main" id="{0E42CCB3-AA1A-4EDC-9889-6138E5A43BD9}"/>
              </a:ext>
            </a:extLst>
          </p:cNvPr>
          <p:cNvSpPr>
            <a:spLocks noGrp="1"/>
          </p:cNvSpPr>
          <p:nvPr>
            <p:ph type="body" sz="quarter" idx="12" hasCustomPrompt="1"/>
          </p:nvPr>
        </p:nvSpPr>
        <p:spPr>
          <a:xfrm>
            <a:off x="3990975" y="5769864"/>
            <a:ext cx="2057400" cy="402336"/>
          </a:xfrm>
        </p:spPr>
        <p:txBody>
          <a:bodyPr>
            <a:normAutofit/>
          </a:bodyPr>
          <a:lstStyle>
            <a:lvl1pPr algn="ctr">
              <a:defRPr sz="2000"/>
            </a:lvl1pPr>
          </a:lstStyle>
          <a:p>
            <a:pPr lvl="0"/>
            <a:r>
              <a:rPr lang="en-US" dirty="0"/>
              <a:t>Add text</a:t>
            </a:r>
          </a:p>
        </p:txBody>
      </p:sp>
      <p:sp>
        <p:nvSpPr>
          <p:cNvPr id="36" name="Text Placeholder 32">
            <a:extLst>
              <a:ext uri="{FF2B5EF4-FFF2-40B4-BE49-F238E27FC236}">
                <a16:creationId xmlns:a16="http://schemas.microsoft.com/office/drawing/2014/main" id="{65CD2D70-E5CE-4005-898D-ADEBF2BDB950}"/>
              </a:ext>
            </a:extLst>
          </p:cNvPr>
          <p:cNvSpPr>
            <a:spLocks noGrp="1"/>
          </p:cNvSpPr>
          <p:nvPr>
            <p:ph type="body" sz="quarter" idx="13" hasCustomPrompt="1"/>
          </p:nvPr>
        </p:nvSpPr>
        <p:spPr>
          <a:xfrm rot="20865409">
            <a:off x="7319200" y="4932921"/>
            <a:ext cx="1408176" cy="402336"/>
          </a:xfrm>
        </p:spPr>
        <p:txBody>
          <a:bodyPr>
            <a:normAutofit/>
          </a:bodyPr>
          <a:lstStyle>
            <a:lvl1pPr algn="ctr">
              <a:defRPr sz="2000"/>
            </a:lvl1pPr>
          </a:lstStyle>
          <a:p>
            <a:pPr lvl="0"/>
            <a:r>
              <a:rPr lang="en-US" dirty="0"/>
              <a:t>Add text</a:t>
            </a:r>
          </a:p>
        </p:txBody>
      </p:sp>
      <p:sp>
        <p:nvSpPr>
          <p:cNvPr id="38" name="Text Placeholder 32">
            <a:extLst>
              <a:ext uri="{FF2B5EF4-FFF2-40B4-BE49-F238E27FC236}">
                <a16:creationId xmlns:a16="http://schemas.microsoft.com/office/drawing/2014/main" id="{66CAC128-DAA4-4DEB-B22C-6FD6222E60E9}"/>
              </a:ext>
            </a:extLst>
          </p:cNvPr>
          <p:cNvSpPr>
            <a:spLocks noGrp="1"/>
          </p:cNvSpPr>
          <p:nvPr>
            <p:ph type="body" sz="quarter" idx="14" hasCustomPrompt="1"/>
          </p:nvPr>
        </p:nvSpPr>
        <p:spPr>
          <a:xfrm rot="21424352">
            <a:off x="7735824" y="1467368"/>
            <a:ext cx="1746504" cy="402336"/>
          </a:xfrm>
        </p:spPr>
        <p:txBody>
          <a:bodyPr>
            <a:normAutofit/>
          </a:bodyPr>
          <a:lstStyle>
            <a:lvl1pPr algn="ctr">
              <a:defRPr sz="2000"/>
            </a:lvl1pPr>
          </a:lstStyle>
          <a:p>
            <a:pPr lvl="0"/>
            <a:r>
              <a:rPr lang="en-US" dirty="0"/>
              <a:t>Add text</a:t>
            </a:r>
          </a:p>
        </p:txBody>
      </p:sp>
      <p:sp>
        <p:nvSpPr>
          <p:cNvPr id="40" name="Text Placeholder 39">
            <a:extLst>
              <a:ext uri="{FF2B5EF4-FFF2-40B4-BE49-F238E27FC236}">
                <a16:creationId xmlns:a16="http://schemas.microsoft.com/office/drawing/2014/main" id="{9217FCA8-AD80-4367-8B93-77947ECD42FC}"/>
              </a:ext>
            </a:extLst>
          </p:cNvPr>
          <p:cNvSpPr>
            <a:spLocks noGrp="1"/>
          </p:cNvSpPr>
          <p:nvPr>
            <p:ph type="body" sz="quarter" idx="15" hasCustomPrompt="1"/>
          </p:nvPr>
        </p:nvSpPr>
        <p:spPr>
          <a:xfrm rot="435466">
            <a:off x="311201" y="2153171"/>
            <a:ext cx="1828800" cy="832104"/>
          </a:xfrm>
        </p:spPr>
        <p:txBody>
          <a:bodyPr>
            <a:noAutofit/>
          </a:bodyPr>
          <a:lstStyle>
            <a:lvl1pPr algn="ctr">
              <a:defRPr sz="2400">
                <a:solidFill>
                  <a:schemeClr val="accent5"/>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1" name="Text Placeholder 39">
            <a:extLst>
              <a:ext uri="{FF2B5EF4-FFF2-40B4-BE49-F238E27FC236}">
                <a16:creationId xmlns:a16="http://schemas.microsoft.com/office/drawing/2014/main" id="{A26EB10B-C1B7-4602-8644-638ABFBF9087}"/>
              </a:ext>
            </a:extLst>
          </p:cNvPr>
          <p:cNvSpPr>
            <a:spLocks noGrp="1"/>
          </p:cNvSpPr>
          <p:nvPr>
            <p:ph type="body" sz="quarter" idx="16" hasCustomPrompt="1"/>
          </p:nvPr>
        </p:nvSpPr>
        <p:spPr>
          <a:xfrm rot="21014892">
            <a:off x="950976" y="5916168"/>
            <a:ext cx="1691640" cy="832104"/>
          </a:xfrm>
        </p:spPr>
        <p:txBody>
          <a:bodyPr>
            <a:noAutofit/>
          </a:bodyPr>
          <a:lstStyle>
            <a:lvl1pPr algn="ctr">
              <a:defRPr sz="2400">
                <a:solidFill>
                  <a:schemeClr val="accent6"/>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2" name="Text Placeholder 39">
            <a:extLst>
              <a:ext uri="{FF2B5EF4-FFF2-40B4-BE49-F238E27FC236}">
                <a16:creationId xmlns:a16="http://schemas.microsoft.com/office/drawing/2014/main" id="{462471B7-CE57-4BBA-9FD0-5E5FAF6AA7CA}"/>
              </a:ext>
            </a:extLst>
          </p:cNvPr>
          <p:cNvSpPr>
            <a:spLocks noGrp="1"/>
          </p:cNvSpPr>
          <p:nvPr>
            <p:ph type="body" sz="quarter" idx="17" hasCustomPrompt="1"/>
          </p:nvPr>
        </p:nvSpPr>
        <p:spPr>
          <a:xfrm>
            <a:off x="4041648" y="6345936"/>
            <a:ext cx="1901952" cy="832104"/>
          </a:xfrm>
        </p:spPr>
        <p:txBody>
          <a:bodyPr>
            <a:noAutofit/>
          </a:bodyPr>
          <a:lstStyle>
            <a:lvl1pPr algn="ctr">
              <a:defRPr sz="2400">
                <a:solidFill>
                  <a:schemeClr val="accent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3" name="Text Placeholder 39">
            <a:extLst>
              <a:ext uri="{FF2B5EF4-FFF2-40B4-BE49-F238E27FC236}">
                <a16:creationId xmlns:a16="http://schemas.microsoft.com/office/drawing/2014/main" id="{2D23A9D7-FC3D-44F2-A43B-EB186586CAE0}"/>
              </a:ext>
            </a:extLst>
          </p:cNvPr>
          <p:cNvSpPr>
            <a:spLocks noGrp="1"/>
          </p:cNvSpPr>
          <p:nvPr>
            <p:ph type="body" sz="quarter" idx="18" hasCustomPrompt="1"/>
          </p:nvPr>
        </p:nvSpPr>
        <p:spPr>
          <a:xfrm rot="20934260">
            <a:off x="7319200" y="5481561"/>
            <a:ext cx="1828800" cy="832104"/>
          </a:xfrm>
        </p:spPr>
        <p:txBody>
          <a:bodyPr>
            <a:noAutofit/>
          </a:bodyPr>
          <a:lstStyle>
            <a:lvl1pPr algn="ctr">
              <a:defRPr sz="2400">
                <a:solidFill>
                  <a:schemeClr val="accent4"/>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4" name="Text Placeholder 39">
            <a:extLst>
              <a:ext uri="{FF2B5EF4-FFF2-40B4-BE49-F238E27FC236}">
                <a16:creationId xmlns:a16="http://schemas.microsoft.com/office/drawing/2014/main" id="{93C58976-3720-42C0-A62D-E3CD4143E153}"/>
              </a:ext>
            </a:extLst>
          </p:cNvPr>
          <p:cNvSpPr>
            <a:spLocks noGrp="1"/>
          </p:cNvSpPr>
          <p:nvPr>
            <p:ph type="body" sz="quarter" idx="19" hasCustomPrompt="1"/>
          </p:nvPr>
        </p:nvSpPr>
        <p:spPr>
          <a:xfrm rot="21378385">
            <a:off x="7717536" y="2055952"/>
            <a:ext cx="1901952" cy="832104"/>
          </a:xfrm>
        </p:spPr>
        <p:txBody>
          <a:bodyPr>
            <a:noAutofit/>
          </a:bodyPr>
          <a:lstStyle>
            <a:lvl1pPr algn="ctr">
              <a:defRPr sz="2400">
                <a:solidFill>
                  <a:schemeClr val="tx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5" name="Text Placeholder 32">
            <a:extLst>
              <a:ext uri="{FF2B5EF4-FFF2-40B4-BE49-F238E27FC236}">
                <a16:creationId xmlns:a16="http://schemas.microsoft.com/office/drawing/2014/main" id="{E39D7B93-907E-435D-A657-DCF26F92750A}"/>
              </a:ext>
            </a:extLst>
          </p:cNvPr>
          <p:cNvSpPr>
            <a:spLocks noGrp="1"/>
          </p:cNvSpPr>
          <p:nvPr>
            <p:ph type="body" sz="quarter" idx="20" hasCustomPrompt="1"/>
          </p:nvPr>
        </p:nvSpPr>
        <p:spPr>
          <a:xfrm>
            <a:off x="3749040" y="1837944"/>
            <a:ext cx="2560320" cy="419047"/>
          </a:xfrm>
        </p:spPr>
        <p:txBody>
          <a:bodyPr>
            <a:normAutofit/>
          </a:bodyPr>
          <a:lstStyle>
            <a:lvl1pPr algn="ctr">
              <a:defRPr sz="2000"/>
            </a:lvl1pPr>
          </a:lstStyle>
          <a:p>
            <a:pPr lvl="0"/>
            <a:r>
              <a:rPr lang="en-US" dirty="0"/>
              <a:t>Add text</a:t>
            </a:r>
          </a:p>
        </p:txBody>
      </p:sp>
      <p:pic>
        <p:nvPicPr>
          <p:cNvPr id="39" name="Graphic 38">
            <a:extLst>
              <a:ext uri="{FF2B5EF4-FFF2-40B4-BE49-F238E27FC236}">
                <a16:creationId xmlns:a16="http://schemas.microsoft.com/office/drawing/2014/main" id="{0EA9CD02-09B3-204C-8C79-BDC98ACBC628}"/>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4288536" y="6133761"/>
            <a:ext cx="1371600" cy="33867"/>
          </a:xfrm>
          <a:prstGeom prst="rect">
            <a:avLst/>
          </a:prstGeom>
        </p:spPr>
      </p:pic>
      <p:pic>
        <p:nvPicPr>
          <p:cNvPr id="46" name="Graphic 45">
            <a:extLst>
              <a:ext uri="{FF2B5EF4-FFF2-40B4-BE49-F238E27FC236}">
                <a16:creationId xmlns:a16="http://schemas.microsoft.com/office/drawing/2014/main" id="{D6849C06-4809-7445-B720-4AB527FE71E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0828177">
            <a:off x="7395864" y="5353656"/>
            <a:ext cx="1371600" cy="33867"/>
          </a:xfrm>
          <a:prstGeom prst="rect">
            <a:avLst/>
          </a:prstGeom>
        </p:spPr>
      </p:pic>
    </p:spTree>
    <p:extLst>
      <p:ext uri="{BB962C8B-B14F-4D97-AF65-F5344CB8AC3E}">
        <p14:creationId xmlns:p14="http://schemas.microsoft.com/office/powerpoint/2010/main" val="3067153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One">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CD726594-28C5-49BB-9650-C73FEF4126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6476" y="602701"/>
            <a:ext cx="7701138" cy="6400800"/>
          </a:xfrm>
          <a:prstGeom prst="rect">
            <a:avLst/>
          </a:prstGeom>
        </p:spPr>
      </p:pic>
      <p:sp>
        <p:nvSpPr>
          <p:cNvPr id="7" name="Text Placeholder 6">
            <a:extLst>
              <a:ext uri="{FF2B5EF4-FFF2-40B4-BE49-F238E27FC236}">
                <a16:creationId xmlns:a16="http://schemas.microsoft.com/office/drawing/2014/main" id="{9B5EFF00-F523-47FB-8C8D-C3E3D048EC46}"/>
              </a:ext>
            </a:extLst>
          </p:cNvPr>
          <p:cNvSpPr>
            <a:spLocks noGrp="1"/>
          </p:cNvSpPr>
          <p:nvPr>
            <p:ph type="body" sz="quarter" idx="10" hasCustomPrompt="1"/>
          </p:nvPr>
        </p:nvSpPr>
        <p:spPr>
          <a:xfrm>
            <a:off x="2442445" y="1490472"/>
            <a:ext cx="5029200" cy="457200"/>
          </a:xfrm>
        </p:spPr>
        <p:txBody>
          <a:bodyPr/>
          <a:lstStyle>
            <a:lvl1pPr algn="ctr">
              <a:defRPr sz="2000"/>
            </a:lvl1pPr>
          </a:lstStyle>
          <a:p>
            <a:pPr lvl="0"/>
            <a:r>
              <a:rPr lang="en-US" dirty="0"/>
              <a:t>Add text</a:t>
            </a:r>
          </a:p>
        </p:txBody>
      </p:sp>
      <p:sp>
        <p:nvSpPr>
          <p:cNvPr id="6" name="Text Placeholder 6">
            <a:extLst>
              <a:ext uri="{FF2B5EF4-FFF2-40B4-BE49-F238E27FC236}">
                <a16:creationId xmlns:a16="http://schemas.microsoft.com/office/drawing/2014/main" id="{48388A6B-2E80-4B02-967B-5F07FF5FDA92}"/>
              </a:ext>
            </a:extLst>
          </p:cNvPr>
          <p:cNvSpPr>
            <a:spLocks noGrp="1"/>
          </p:cNvSpPr>
          <p:nvPr>
            <p:ph type="body" sz="quarter" idx="12" hasCustomPrompt="1"/>
          </p:nvPr>
        </p:nvSpPr>
        <p:spPr>
          <a:xfrm>
            <a:off x="2286000" y="3218688"/>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8" name="Text Placeholder 6">
            <a:extLst>
              <a:ext uri="{FF2B5EF4-FFF2-40B4-BE49-F238E27FC236}">
                <a16:creationId xmlns:a16="http://schemas.microsoft.com/office/drawing/2014/main" id="{7E09718B-46DA-4611-8060-44868BFC1587}"/>
              </a:ext>
            </a:extLst>
          </p:cNvPr>
          <p:cNvSpPr>
            <a:spLocks noGrp="1"/>
          </p:cNvSpPr>
          <p:nvPr>
            <p:ph type="body" sz="quarter" idx="13" hasCustomPrompt="1"/>
          </p:nvPr>
        </p:nvSpPr>
        <p:spPr>
          <a:xfrm>
            <a:off x="2286000" y="3840480"/>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9" name="Text Placeholder 6">
            <a:extLst>
              <a:ext uri="{FF2B5EF4-FFF2-40B4-BE49-F238E27FC236}">
                <a16:creationId xmlns:a16="http://schemas.microsoft.com/office/drawing/2014/main" id="{934E8D9F-9026-46FD-B26A-590CF532AF79}"/>
              </a:ext>
            </a:extLst>
          </p:cNvPr>
          <p:cNvSpPr>
            <a:spLocks noGrp="1"/>
          </p:cNvSpPr>
          <p:nvPr>
            <p:ph type="body" sz="quarter" idx="14" hasCustomPrompt="1"/>
          </p:nvPr>
        </p:nvSpPr>
        <p:spPr>
          <a:xfrm>
            <a:off x="2286000" y="4471416"/>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10" name="Text Placeholder 6">
            <a:extLst>
              <a:ext uri="{FF2B5EF4-FFF2-40B4-BE49-F238E27FC236}">
                <a16:creationId xmlns:a16="http://schemas.microsoft.com/office/drawing/2014/main" id="{41009B24-6BCC-481A-B6A9-57963FAAF4F3}"/>
              </a:ext>
            </a:extLst>
          </p:cNvPr>
          <p:cNvSpPr>
            <a:spLocks noGrp="1"/>
          </p:cNvSpPr>
          <p:nvPr>
            <p:ph type="body" sz="quarter" idx="15" hasCustomPrompt="1"/>
          </p:nvPr>
        </p:nvSpPr>
        <p:spPr>
          <a:xfrm>
            <a:off x="2286000" y="5074920"/>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11" name="Text Placeholder 6">
            <a:extLst>
              <a:ext uri="{FF2B5EF4-FFF2-40B4-BE49-F238E27FC236}">
                <a16:creationId xmlns:a16="http://schemas.microsoft.com/office/drawing/2014/main" id="{475874D6-993B-4386-9814-8A9B2CE7A529}"/>
              </a:ext>
            </a:extLst>
          </p:cNvPr>
          <p:cNvSpPr>
            <a:spLocks noGrp="1"/>
          </p:cNvSpPr>
          <p:nvPr>
            <p:ph type="body" sz="quarter" idx="16" hasCustomPrompt="1"/>
          </p:nvPr>
        </p:nvSpPr>
        <p:spPr>
          <a:xfrm>
            <a:off x="2286000" y="5715000"/>
            <a:ext cx="5486400" cy="457200"/>
          </a:xfrm>
        </p:spPr>
        <p:txBody>
          <a:bodyPr>
            <a:noAutofit/>
          </a:bodyPr>
          <a:lstStyle>
            <a:lvl1pPr algn="ctr">
              <a:defRPr sz="2400">
                <a:solidFill>
                  <a:schemeClr val="accent1"/>
                </a:solidFill>
                <a:latin typeface="+mj-lt"/>
              </a:defRPr>
            </a:lvl1pPr>
          </a:lstStyle>
          <a:p>
            <a:pPr lvl="0"/>
            <a:r>
              <a:rPr lang="en-US" dirty="0"/>
              <a:t>Add text</a:t>
            </a:r>
          </a:p>
        </p:txBody>
      </p:sp>
      <p:pic>
        <p:nvPicPr>
          <p:cNvPr id="2" name="Graphic 1">
            <a:extLst>
              <a:ext uri="{FF2B5EF4-FFF2-40B4-BE49-F238E27FC236}">
                <a16:creationId xmlns:a16="http://schemas.microsoft.com/office/drawing/2014/main" id="{2D9018A6-EC8E-46FC-A247-2D203FAFBBC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2003" y="2760435"/>
            <a:ext cx="4721902" cy="196745"/>
          </a:xfrm>
          <a:prstGeom prst="rect">
            <a:avLst/>
          </a:prstGeom>
        </p:spPr>
      </p:pic>
      <p:sp>
        <p:nvSpPr>
          <p:cNvPr id="3" name="Title 2">
            <a:extLst>
              <a:ext uri="{FF2B5EF4-FFF2-40B4-BE49-F238E27FC236}">
                <a16:creationId xmlns:a16="http://schemas.microsoft.com/office/drawing/2014/main" id="{EB82EAE9-C244-4B7C-83DA-D7894525502E}"/>
              </a:ext>
            </a:extLst>
          </p:cNvPr>
          <p:cNvSpPr>
            <a:spLocks noGrp="1"/>
          </p:cNvSpPr>
          <p:nvPr>
            <p:ph type="title" hasCustomPrompt="1"/>
          </p:nvPr>
        </p:nvSpPr>
        <p:spPr>
          <a:xfrm>
            <a:off x="2442443" y="1983195"/>
            <a:ext cx="5029201" cy="741717"/>
          </a:xfrm>
        </p:spPr>
        <p:txBody>
          <a:bodyPr>
            <a:normAutofit/>
          </a:bodyPr>
          <a:lstStyle>
            <a:lvl1pPr algn="ctr">
              <a:defRPr sz="4800"/>
            </a:lvl1pPr>
          </a:lstStyle>
          <a:p>
            <a:r>
              <a:rPr lang="en-US" dirty="0"/>
              <a:t>Add Title</a:t>
            </a:r>
          </a:p>
        </p:txBody>
      </p:sp>
    </p:spTree>
    <p:extLst>
      <p:ext uri="{BB962C8B-B14F-4D97-AF65-F5344CB8AC3E}">
        <p14:creationId xmlns:p14="http://schemas.microsoft.com/office/powerpoint/2010/main" val="2403703724"/>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wo">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4" name="Graphic 23">
            <a:extLst>
              <a:ext uri="{FF2B5EF4-FFF2-40B4-BE49-F238E27FC236}">
                <a16:creationId xmlns:a16="http://schemas.microsoft.com/office/drawing/2014/main" id="{B194FA4C-2DE0-994F-9FE9-56269D16BF6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345370">
            <a:off x="7414025" y="787985"/>
            <a:ext cx="2508972" cy="2676237"/>
          </a:xfrm>
          <a:prstGeom prst="rect">
            <a:avLst/>
          </a:prstGeom>
        </p:spPr>
      </p:pic>
      <p:pic>
        <p:nvPicPr>
          <p:cNvPr id="18" name="Graphic 17">
            <a:extLst>
              <a:ext uri="{FF2B5EF4-FFF2-40B4-BE49-F238E27FC236}">
                <a16:creationId xmlns:a16="http://schemas.microsoft.com/office/drawing/2014/main" id="{36C84385-BF2D-1A48-8ABF-182D8CFE8FF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49040" y="5367525"/>
            <a:ext cx="2504662" cy="2237772"/>
          </a:xfrm>
          <a:prstGeom prst="rect">
            <a:avLst/>
          </a:prstGeom>
        </p:spPr>
      </p:pic>
      <p:pic>
        <p:nvPicPr>
          <p:cNvPr id="14" name="Graphic 13">
            <a:extLst>
              <a:ext uri="{FF2B5EF4-FFF2-40B4-BE49-F238E27FC236}">
                <a16:creationId xmlns:a16="http://schemas.microsoft.com/office/drawing/2014/main" id="{FC6B08E2-B34E-D842-A62E-52C605DD453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1042650">
            <a:off x="658407" y="4434867"/>
            <a:ext cx="2235274" cy="2662891"/>
          </a:xfrm>
          <a:prstGeom prst="rect">
            <a:avLst/>
          </a:prstGeom>
        </p:spPr>
      </p:pic>
      <p:pic>
        <p:nvPicPr>
          <p:cNvPr id="10" name="Graphic 9">
            <a:extLst>
              <a:ext uri="{FF2B5EF4-FFF2-40B4-BE49-F238E27FC236}">
                <a16:creationId xmlns:a16="http://schemas.microsoft.com/office/drawing/2014/main" id="{36AA9A5D-001C-DB44-A987-D00CEBAFDF8A}"/>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20891533">
            <a:off x="7016427" y="4307121"/>
            <a:ext cx="2438140" cy="2403556"/>
          </a:xfrm>
          <a:prstGeom prst="rect">
            <a:avLst/>
          </a:prstGeom>
        </p:spPr>
      </p:pic>
      <p:pic>
        <p:nvPicPr>
          <p:cNvPr id="9" name="Graphic 8">
            <a:extLst>
              <a:ext uri="{FF2B5EF4-FFF2-40B4-BE49-F238E27FC236}">
                <a16:creationId xmlns:a16="http://schemas.microsoft.com/office/drawing/2014/main" id="{1F717B7B-8014-49A8-8DEE-0B76DC52BB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506112" y="369605"/>
            <a:ext cx="4873868" cy="4873868"/>
          </a:xfrm>
          <a:prstGeom prst="rect">
            <a:avLst/>
          </a:prstGeom>
        </p:spPr>
      </p:pic>
      <p:pic>
        <p:nvPicPr>
          <p:cNvPr id="11" name="Picture 10">
            <a:extLst>
              <a:ext uri="{FF2B5EF4-FFF2-40B4-BE49-F238E27FC236}">
                <a16:creationId xmlns:a16="http://schemas.microsoft.com/office/drawing/2014/main" id="{2BDD0522-1B9F-4B49-9036-9D80455C400B}"/>
              </a:ext>
            </a:extLst>
          </p:cNvPr>
          <p:cNvPicPr>
            <a:picLocks noChangeAspect="1"/>
          </p:cNvPicPr>
          <p:nvPr userDrawn="1"/>
        </p:nvPicPr>
        <p:blipFill>
          <a:blip r:embed="rId12"/>
          <a:stretch>
            <a:fillRect/>
          </a:stretch>
        </p:blipFill>
        <p:spPr>
          <a:xfrm>
            <a:off x="3280116" y="1179825"/>
            <a:ext cx="3324970" cy="3337061"/>
          </a:xfrm>
          <a:prstGeom prst="rect">
            <a:avLst/>
          </a:prstGeom>
        </p:spPr>
      </p:pic>
      <p:pic>
        <p:nvPicPr>
          <p:cNvPr id="13" name="Graphic 12">
            <a:extLst>
              <a:ext uri="{FF2B5EF4-FFF2-40B4-BE49-F238E27FC236}">
                <a16:creationId xmlns:a16="http://schemas.microsoft.com/office/drawing/2014/main" id="{AEFF3B96-43B8-4405-AB94-25EEBADE306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rot="336419">
            <a:off x="366708" y="786539"/>
            <a:ext cx="1923169" cy="2604651"/>
          </a:xfrm>
          <a:prstGeom prst="rect">
            <a:avLst/>
          </a:prstGeom>
        </p:spPr>
      </p:pic>
      <p:pic>
        <p:nvPicPr>
          <p:cNvPr id="27" name="Graphic 26">
            <a:extLst>
              <a:ext uri="{FF2B5EF4-FFF2-40B4-BE49-F238E27FC236}">
                <a16:creationId xmlns:a16="http://schemas.microsoft.com/office/drawing/2014/main" id="{30283C0C-5422-43FF-BE18-A1A604B036B7}"/>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496944">
            <a:off x="642492" y="1956383"/>
            <a:ext cx="1371600" cy="33867"/>
          </a:xfrm>
          <a:prstGeom prst="rect">
            <a:avLst/>
          </a:prstGeom>
        </p:spPr>
      </p:pic>
      <p:pic>
        <p:nvPicPr>
          <p:cNvPr id="29" name="Graphic 28">
            <a:extLst>
              <a:ext uri="{FF2B5EF4-FFF2-40B4-BE49-F238E27FC236}">
                <a16:creationId xmlns:a16="http://schemas.microsoft.com/office/drawing/2014/main" id="{7A44C2EB-B795-4B2E-90BF-763FDB6874F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134069">
            <a:off x="1048976" y="5775753"/>
            <a:ext cx="1371600" cy="33867"/>
          </a:xfrm>
          <a:prstGeom prst="rect">
            <a:avLst/>
          </a:prstGeom>
        </p:spPr>
      </p:pic>
      <p:pic>
        <p:nvPicPr>
          <p:cNvPr id="31" name="Graphic 30">
            <a:extLst>
              <a:ext uri="{FF2B5EF4-FFF2-40B4-BE49-F238E27FC236}">
                <a16:creationId xmlns:a16="http://schemas.microsoft.com/office/drawing/2014/main" id="{BA76D571-91E0-48A9-8FCE-72376A6BD35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387953">
            <a:off x="7928710" y="1892435"/>
            <a:ext cx="1371600" cy="33867"/>
          </a:xfrm>
          <a:prstGeom prst="rect">
            <a:avLst/>
          </a:prstGeom>
        </p:spPr>
      </p:pic>
      <p:sp>
        <p:nvSpPr>
          <p:cNvPr id="2" name="Title 1">
            <a:extLst>
              <a:ext uri="{FF2B5EF4-FFF2-40B4-BE49-F238E27FC236}">
                <a16:creationId xmlns:a16="http://schemas.microsoft.com/office/drawing/2014/main" id="{767CA9E3-AC82-42CE-84E2-9DD7091FD010}"/>
              </a:ext>
            </a:extLst>
          </p:cNvPr>
          <p:cNvSpPr>
            <a:spLocks noGrp="1"/>
          </p:cNvSpPr>
          <p:nvPr>
            <p:ph type="title" hasCustomPrompt="1"/>
          </p:nvPr>
        </p:nvSpPr>
        <p:spPr>
          <a:xfrm>
            <a:off x="3602736" y="2320160"/>
            <a:ext cx="2743200" cy="1472184"/>
          </a:xfrm>
        </p:spPr>
        <p:txBody>
          <a:bodyPr>
            <a:normAutofit/>
          </a:bodyPr>
          <a:lstStyle>
            <a:lvl1pPr algn="ctr">
              <a:lnSpc>
                <a:spcPts val="5400"/>
              </a:lnSpc>
              <a:defRPr sz="4400" b="1">
                <a:solidFill>
                  <a:schemeClr val="accent1"/>
                </a:solidFill>
              </a:defRPr>
            </a:lvl1pPr>
          </a:lstStyle>
          <a:p>
            <a:r>
              <a:rPr lang="en-US" dirty="0"/>
              <a:t>Add title</a:t>
            </a:r>
          </a:p>
        </p:txBody>
      </p:sp>
      <p:sp>
        <p:nvSpPr>
          <p:cNvPr id="33" name="Text Placeholder 32">
            <a:extLst>
              <a:ext uri="{FF2B5EF4-FFF2-40B4-BE49-F238E27FC236}">
                <a16:creationId xmlns:a16="http://schemas.microsoft.com/office/drawing/2014/main" id="{AE13F347-2D12-4D3C-B05A-1CAD54B29F7C}"/>
              </a:ext>
            </a:extLst>
          </p:cNvPr>
          <p:cNvSpPr>
            <a:spLocks noGrp="1"/>
          </p:cNvSpPr>
          <p:nvPr>
            <p:ph type="body" sz="quarter" idx="10" hasCustomPrompt="1"/>
          </p:nvPr>
        </p:nvSpPr>
        <p:spPr>
          <a:xfrm rot="462530">
            <a:off x="493776" y="1517904"/>
            <a:ext cx="1746504" cy="402336"/>
          </a:xfrm>
        </p:spPr>
        <p:txBody>
          <a:bodyPr>
            <a:normAutofit/>
          </a:bodyPr>
          <a:lstStyle>
            <a:lvl1pPr algn="ctr">
              <a:defRPr sz="2000"/>
            </a:lvl1pPr>
          </a:lstStyle>
          <a:p>
            <a:pPr lvl="0"/>
            <a:r>
              <a:rPr lang="en-US" dirty="0"/>
              <a:t>Add text</a:t>
            </a:r>
          </a:p>
        </p:txBody>
      </p:sp>
      <p:sp>
        <p:nvSpPr>
          <p:cNvPr id="34" name="Text Placeholder 32">
            <a:extLst>
              <a:ext uri="{FF2B5EF4-FFF2-40B4-BE49-F238E27FC236}">
                <a16:creationId xmlns:a16="http://schemas.microsoft.com/office/drawing/2014/main" id="{38EF6AA3-FB4B-4FD2-A9F5-45B69D73F7EB}"/>
              </a:ext>
            </a:extLst>
          </p:cNvPr>
          <p:cNvSpPr>
            <a:spLocks noGrp="1"/>
          </p:cNvSpPr>
          <p:nvPr>
            <p:ph type="body" sz="quarter" idx="11" hasCustomPrompt="1"/>
          </p:nvPr>
        </p:nvSpPr>
        <p:spPr>
          <a:xfrm rot="21076257">
            <a:off x="786384" y="5330952"/>
            <a:ext cx="1746504" cy="402336"/>
          </a:xfrm>
        </p:spPr>
        <p:txBody>
          <a:bodyPr>
            <a:normAutofit/>
          </a:bodyPr>
          <a:lstStyle>
            <a:lvl1pPr algn="ctr">
              <a:defRPr sz="2000"/>
            </a:lvl1pPr>
          </a:lstStyle>
          <a:p>
            <a:pPr lvl="0"/>
            <a:r>
              <a:rPr lang="en-US" dirty="0"/>
              <a:t>Add text</a:t>
            </a:r>
          </a:p>
        </p:txBody>
      </p:sp>
      <p:sp>
        <p:nvSpPr>
          <p:cNvPr id="35" name="Text Placeholder 32">
            <a:extLst>
              <a:ext uri="{FF2B5EF4-FFF2-40B4-BE49-F238E27FC236}">
                <a16:creationId xmlns:a16="http://schemas.microsoft.com/office/drawing/2014/main" id="{0E42CCB3-AA1A-4EDC-9889-6138E5A43BD9}"/>
              </a:ext>
            </a:extLst>
          </p:cNvPr>
          <p:cNvSpPr>
            <a:spLocks noGrp="1"/>
          </p:cNvSpPr>
          <p:nvPr>
            <p:ph type="body" sz="quarter" idx="12" hasCustomPrompt="1"/>
          </p:nvPr>
        </p:nvSpPr>
        <p:spPr>
          <a:xfrm>
            <a:off x="3990975" y="5769864"/>
            <a:ext cx="2057400" cy="402336"/>
          </a:xfrm>
        </p:spPr>
        <p:txBody>
          <a:bodyPr>
            <a:normAutofit/>
          </a:bodyPr>
          <a:lstStyle>
            <a:lvl1pPr algn="ctr">
              <a:defRPr sz="2000"/>
            </a:lvl1pPr>
          </a:lstStyle>
          <a:p>
            <a:pPr lvl="0"/>
            <a:r>
              <a:rPr lang="en-US" dirty="0"/>
              <a:t>Add text</a:t>
            </a:r>
          </a:p>
        </p:txBody>
      </p:sp>
      <p:sp>
        <p:nvSpPr>
          <p:cNvPr id="36" name="Text Placeholder 32">
            <a:extLst>
              <a:ext uri="{FF2B5EF4-FFF2-40B4-BE49-F238E27FC236}">
                <a16:creationId xmlns:a16="http://schemas.microsoft.com/office/drawing/2014/main" id="{65CD2D70-E5CE-4005-898D-ADEBF2BDB950}"/>
              </a:ext>
            </a:extLst>
          </p:cNvPr>
          <p:cNvSpPr>
            <a:spLocks noGrp="1"/>
          </p:cNvSpPr>
          <p:nvPr>
            <p:ph type="body" sz="quarter" idx="13" hasCustomPrompt="1"/>
          </p:nvPr>
        </p:nvSpPr>
        <p:spPr>
          <a:xfrm rot="20865409">
            <a:off x="7319200" y="4932921"/>
            <a:ext cx="1408176" cy="402336"/>
          </a:xfrm>
        </p:spPr>
        <p:txBody>
          <a:bodyPr>
            <a:normAutofit/>
          </a:bodyPr>
          <a:lstStyle>
            <a:lvl1pPr algn="ctr">
              <a:defRPr sz="2000"/>
            </a:lvl1pPr>
          </a:lstStyle>
          <a:p>
            <a:pPr lvl="0"/>
            <a:r>
              <a:rPr lang="en-US" dirty="0"/>
              <a:t>Add text</a:t>
            </a:r>
          </a:p>
        </p:txBody>
      </p:sp>
      <p:sp>
        <p:nvSpPr>
          <p:cNvPr id="38" name="Text Placeholder 32">
            <a:extLst>
              <a:ext uri="{FF2B5EF4-FFF2-40B4-BE49-F238E27FC236}">
                <a16:creationId xmlns:a16="http://schemas.microsoft.com/office/drawing/2014/main" id="{66CAC128-DAA4-4DEB-B22C-6FD6222E60E9}"/>
              </a:ext>
            </a:extLst>
          </p:cNvPr>
          <p:cNvSpPr>
            <a:spLocks noGrp="1"/>
          </p:cNvSpPr>
          <p:nvPr>
            <p:ph type="body" sz="quarter" idx="14" hasCustomPrompt="1"/>
          </p:nvPr>
        </p:nvSpPr>
        <p:spPr>
          <a:xfrm rot="21424352">
            <a:off x="7735824" y="1467368"/>
            <a:ext cx="1746504" cy="402336"/>
          </a:xfrm>
        </p:spPr>
        <p:txBody>
          <a:bodyPr>
            <a:normAutofit/>
          </a:bodyPr>
          <a:lstStyle>
            <a:lvl1pPr algn="ctr">
              <a:defRPr sz="2000"/>
            </a:lvl1pPr>
          </a:lstStyle>
          <a:p>
            <a:pPr lvl="0"/>
            <a:r>
              <a:rPr lang="en-US" dirty="0"/>
              <a:t>Add text</a:t>
            </a:r>
          </a:p>
        </p:txBody>
      </p:sp>
      <p:sp>
        <p:nvSpPr>
          <p:cNvPr id="40" name="Text Placeholder 39">
            <a:extLst>
              <a:ext uri="{FF2B5EF4-FFF2-40B4-BE49-F238E27FC236}">
                <a16:creationId xmlns:a16="http://schemas.microsoft.com/office/drawing/2014/main" id="{9217FCA8-AD80-4367-8B93-77947ECD42FC}"/>
              </a:ext>
            </a:extLst>
          </p:cNvPr>
          <p:cNvSpPr>
            <a:spLocks noGrp="1"/>
          </p:cNvSpPr>
          <p:nvPr>
            <p:ph type="body" sz="quarter" idx="15" hasCustomPrompt="1"/>
          </p:nvPr>
        </p:nvSpPr>
        <p:spPr>
          <a:xfrm rot="435466">
            <a:off x="311201" y="2153171"/>
            <a:ext cx="1828800" cy="832104"/>
          </a:xfrm>
        </p:spPr>
        <p:txBody>
          <a:bodyPr>
            <a:noAutofit/>
          </a:bodyPr>
          <a:lstStyle>
            <a:lvl1pPr algn="ctr">
              <a:defRPr sz="2400">
                <a:solidFill>
                  <a:schemeClr val="accent5"/>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1" name="Text Placeholder 39">
            <a:extLst>
              <a:ext uri="{FF2B5EF4-FFF2-40B4-BE49-F238E27FC236}">
                <a16:creationId xmlns:a16="http://schemas.microsoft.com/office/drawing/2014/main" id="{A26EB10B-C1B7-4602-8644-638ABFBF9087}"/>
              </a:ext>
            </a:extLst>
          </p:cNvPr>
          <p:cNvSpPr>
            <a:spLocks noGrp="1"/>
          </p:cNvSpPr>
          <p:nvPr>
            <p:ph type="body" sz="quarter" idx="16" hasCustomPrompt="1"/>
          </p:nvPr>
        </p:nvSpPr>
        <p:spPr>
          <a:xfrm rot="21014892">
            <a:off x="950976" y="5916168"/>
            <a:ext cx="1691640" cy="832104"/>
          </a:xfrm>
        </p:spPr>
        <p:txBody>
          <a:bodyPr>
            <a:noAutofit/>
          </a:bodyPr>
          <a:lstStyle>
            <a:lvl1pPr algn="ctr">
              <a:defRPr sz="2400">
                <a:solidFill>
                  <a:schemeClr val="accent6"/>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2" name="Text Placeholder 39">
            <a:extLst>
              <a:ext uri="{FF2B5EF4-FFF2-40B4-BE49-F238E27FC236}">
                <a16:creationId xmlns:a16="http://schemas.microsoft.com/office/drawing/2014/main" id="{462471B7-CE57-4BBA-9FD0-5E5FAF6AA7CA}"/>
              </a:ext>
            </a:extLst>
          </p:cNvPr>
          <p:cNvSpPr>
            <a:spLocks noGrp="1"/>
          </p:cNvSpPr>
          <p:nvPr>
            <p:ph type="body" sz="quarter" idx="17" hasCustomPrompt="1"/>
          </p:nvPr>
        </p:nvSpPr>
        <p:spPr>
          <a:xfrm>
            <a:off x="4041648" y="6345936"/>
            <a:ext cx="1901952" cy="832104"/>
          </a:xfrm>
        </p:spPr>
        <p:txBody>
          <a:bodyPr>
            <a:noAutofit/>
          </a:bodyPr>
          <a:lstStyle>
            <a:lvl1pPr algn="ctr">
              <a:defRPr sz="2400">
                <a:solidFill>
                  <a:schemeClr val="accent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3" name="Text Placeholder 39">
            <a:extLst>
              <a:ext uri="{FF2B5EF4-FFF2-40B4-BE49-F238E27FC236}">
                <a16:creationId xmlns:a16="http://schemas.microsoft.com/office/drawing/2014/main" id="{2D23A9D7-FC3D-44F2-A43B-EB186586CAE0}"/>
              </a:ext>
            </a:extLst>
          </p:cNvPr>
          <p:cNvSpPr>
            <a:spLocks noGrp="1"/>
          </p:cNvSpPr>
          <p:nvPr>
            <p:ph type="body" sz="quarter" idx="18" hasCustomPrompt="1"/>
          </p:nvPr>
        </p:nvSpPr>
        <p:spPr>
          <a:xfrm rot="20934260">
            <a:off x="7319200" y="5481561"/>
            <a:ext cx="1828800" cy="832104"/>
          </a:xfrm>
        </p:spPr>
        <p:txBody>
          <a:bodyPr>
            <a:noAutofit/>
          </a:bodyPr>
          <a:lstStyle>
            <a:lvl1pPr algn="ctr">
              <a:defRPr sz="2400">
                <a:solidFill>
                  <a:schemeClr val="accent4"/>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4" name="Text Placeholder 39">
            <a:extLst>
              <a:ext uri="{FF2B5EF4-FFF2-40B4-BE49-F238E27FC236}">
                <a16:creationId xmlns:a16="http://schemas.microsoft.com/office/drawing/2014/main" id="{93C58976-3720-42C0-A62D-E3CD4143E153}"/>
              </a:ext>
            </a:extLst>
          </p:cNvPr>
          <p:cNvSpPr>
            <a:spLocks noGrp="1"/>
          </p:cNvSpPr>
          <p:nvPr>
            <p:ph type="body" sz="quarter" idx="19" hasCustomPrompt="1"/>
          </p:nvPr>
        </p:nvSpPr>
        <p:spPr>
          <a:xfrm rot="21378385">
            <a:off x="7717536" y="2055952"/>
            <a:ext cx="1901952" cy="832104"/>
          </a:xfrm>
        </p:spPr>
        <p:txBody>
          <a:bodyPr>
            <a:noAutofit/>
          </a:bodyPr>
          <a:lstStyle>
            <a:lvl1pPr algn="ctr">
              <a:defRPr sz="2400">
                <a:solidFill>
                  <a:schemeClr val="tx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a:r>
              <a:rPr lang="en-US" dirty="0"/>
              <a:t>Add text</a:t>
            </a:r>
          </a:p>
        </p:txBody>
      </p:sp>
      <p:sp>
        <p:nvSpPr>
          <p:cNvPr id="45" name="Text Placeholder 32">
            <a:extLst>
              <a:ext uri="{FF2B5EF4-FFF2-40B4-BE49-F238E27FC236}">
                <a16:creationId xmlns:a16="http://schemas.microsoft.com/office/drawing/2014/main" id="{E39D7B93-907E-435D-A657-DCF26F92750A}"/>
              </a:ext>
            </a:extLst>
          </p:cNvPr>
          <p:cNvSpPr>
            <a:spLocks noGrp="1"/>
          </p:cNvSpPr>
          <p:nvPr>
            <p:ph type="body" sz="quarter" idx="20" hasCustomPrompt="1"/>
          </p:nvPr>
        </p:nvSpPr>
        <p:spPr>
          <a:xfrm>
            <a:off x="3749040" y="1837944"/>
            <a:ext cx="2560320" cy="419047"/>
          </a:xfrm>
        </p:spPr>
        <p:txBody>
          <a:bodyPr>
            <a:normAutofit/>
          </a:bodyPr>
          <a:lstStyle>
            <a:lvl1pPr algn="ctr">
              <a:defRPr sz="2000"/>
            </a:lvl1pPr>
          </a:lstStyle>
          <a:p>
            <a:pPr lvl="0"/>
            <a:r>
              <a:rPr lang="en-US" dirty="0"/>
              <a:t>Add text</a:t>
            </a:r>
          </a:p>
        </p:txBody>
      </p:sp>
      <p:pic>
        <p:nvPicPr>
          <p:cNvPr id="39" name="Graphic 38">
            <a:extLst>
              <a:ext uri="{FF2B5EF4-FFF2-40B4-BE49-F238E27FC236}">
                <a16:creationId xmlns:a16="http://schemas.microsoft.com/office/drawing/2014/main" id="{0EA9CD02-09B3-204C-8C79-BDC98ACBC628}"/>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4288536" y="6133761"/>
            <a:ext cx="1371600" cy="33867"/>
          </a:xfrm>
          <a:prstGeom prst="rect">
            <a:avLst/>
          </a:prstGeom>
        </p:spPr>
      </p:pic>
      <p:pic>
        <p:nvPicPr>
          <p:cNvPr id="46" name="Graphic 45">
            <a:extLst>
              <a:ext uri="{FF2B5EF4-FFF2-40B4-BE49-F238E27FC236}">
                <a16:creationId xmlns:a16="http://schemas.microsoft.com/office/drawing/2014/main" id="{D6849C06-4809-7445-B720-4AB527FE71E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0828177">
            <a:off x="7395864" y="5353656"/>
            <a:ext cx="1371600" cy="33867"/>
          </a:xfrm>
          <a:prstGeom prst="rect">
            <a:avLst/>
          </a:prstGeom>
        </p:spPr>
      </p:pic>
    </p:spTree>
    <p:extLst>
      <p:ext uri="{BB962C8B-B14F-4D97-AF65-F5344CB8AC3E}">
        <p14:creationId xmlns:p14="http://schemas.microsoft.com/office/powerpoint/2010/main" val="3761889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One">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CD726594-28C5-49BB-9650-C73FEF4126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6476" y="602701"/>
            <a:ext cx="7701138" cy="6400800"/>
          </a:xfrm>
          <a:prstGeom prst="rect">
            <a:avLst/>
          </a:prstGeom>
        </p:spPr>
      </p:pic>
      <p:sp>
        <p:nvSpPr>
          <p:cNvPr id="7" name="Text Placeholder 6">
            <a:extLst>
              <a:ext uri="{FF2B5EF4-FFF2-40B4-BE49-F238E27FC236}">
                <a16:creationId xmlns:a16="http://schemas.microsoft.com/office/drawing/2014/main" id="{9B5EFF00-F523-47FB-8C8D-C3E3D048EC46}"/>
              </a:ext>
            </a:extLst>
          </p:cNvPr>
          <p:cNvSpPr>
            <a:spLocks noGrp="1"/>
          </p:cNvSpPr>
          <p:nvPr>
            <p:ph type="body" sz="quarter" idx="10" hasCustomPrompt="1"/>
          </p:nvPr>
        </p:nvSpPr>
        <p:spPr>
          <a:xfrm>
            <a:off x="2442445" y="1490472"/>
            <a:ext cx="5029200" cy="457200"/>
          </a:xfrm>
        </p:spPr>
        <p:txBody>
          <a:bodyPr/>
          <a:lstStyle>
            <a:lvl1pPr algn="ctr">
              <a:defRPr sz="2000"/>
            </a:lvl1pPr>
          </a:lstStyle>
          <a:p>
            <a:pPr lvl="0"/>
            <a:r>
              <a:rPr lang="en-US" dirty="0"/>
              <a:t>Add text</a:t>
            </a:r>
          </a:p>
        </p:txBody>
      </p:sp>
      <p:sp>
        <p:nvSpPr>
          <p:cNvPr id="6" name="Text Placeholder 6">
            <a:extLst>
              <a:ext uri="{FF2B5EF4-FFF2-40B4-BE49-F238E27FC236}">
                <a16:creationId xmlns:a16="http://schemas.microsoft.com/office/drawing/2014/main" id="{48388A6B-2E80-4B02-967B-5F07FF5FDA92}"/>
              </a:ext>
            </a:extLst>
          </p:cNvPr>
          <p:cNvSpPr>
            <a:spLocks noGrp="1"/>
          </p:cNvSpPr>
          <p:nvPr>
            <p:ph type="body" sz="quarter" idx="12" hasCustomPrompt="1"/>
          </p:nvPr>
        </p:nvSpPr>
        <p:spPr>
          <a:xfrm>
            <a:off x="2286000" y="3218688"/>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8" name="Text Placeholder 6">
            <a:extLst>
              <a:ext uri="{FF2B5EF4-FFF2-40B4-BE49-F238E27FC236}">
                <a16:creationId xmlns:a16="http://schemas.microsoft.com/office/drawing/2014/main" id="{7E09718B-46DA-4611-8060-44868BFC1587}"/>
              </a:ext>
            </a:extLst>
          </p:cNvPr>
          <p:cNvSpPr>
            <a:spLocks noGrp="1"/>
          </p:cNvSpPr>
          <p:nvPr>
            <p:ph type="body" sz="quarter" idx="13" hasCustomPrompt="1"/>
          </p:nvPr>
        </p:nvSpPr>
        <p:spPr>
          <a:xfrm>
            <a:off x="2286000" y="3840480"/>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9" name="Text Placeholder 6">
            <a:extLst>
              <a:ext uri="{FF2B5EF4-FFF2-40B4-BE49-F238E27FC236}">
                <a16:creationId xmlns:a16="http://schemas.microsoft.com/office/drawing/2014/main" id="{934E8D9F-9026-46FD-B26A-590CF532AF79}"/>
              </a:ext>
            </a:extLst>
          </p:cNvPr>
          <p:cNvSpPr>
            <a:spLocks noGrp="1"/>
          </p:cNvSpPr>
          <p:nvPr>
            <p:ph type="body" sz="quarter" idx="14" hasCustomPrompt="1"/>
          </p:nvPr>
        </p:nvSpPr>
        <p:spPr>
          <a:xfrm>
            <a:off x="2286000" y="4471416"/>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10" name="Text Placeholder 6">
            <a:extLst>
              <a:ext uri="{FF2B5EF4-FFF2-40B4-BE49-F238E27FC236}">
                <a16:creationId xmlns:a16="http://schemas.microsoft.com/office/drawing/2014/main" id="{41009B24-6BCC-481A-B6A9-57963FAAF4F3}"/>
              </a:ext>
            </a:extLst>
          </p:cNvPr>
          <p:cNvSpPr>
            <a:spLocks noGrp="1"/>
          </p:cNvSpPr>
          <p:nvPr>
            <p:ph type="body" sz="quarter" idx="15" hasCustomPrompt="1"/>
          </p:nvPr>
        </p:nvSpPr>
        <p:spPr>
          <a:xfrm>
            <a:off x="2286000" y="5074920"/>
            <a:ext cx="5486400" cy="457200"/>
          </a:xfrm>
        </p:spPr>
        <p:txBody>
          <a:bodyPr>
            <a:noAutofit/>
          </a:bodyPr>
          <a:lstStyle>
            <a:lvl1pPr algn="ctr">
              <a:defRPr sz="2400">
                <a:solidFill>
                  <a:schemeClr val="accent1"/>
                </a:solidFill>
                <a:latin typeface="+mj-lt"/>
              </a:defRPr>
            </a:lvl1pPr>
          </a:lstStyle>
          <a:p>
            <a:pPr lvl="0"/>
            <a:r>
              <a:rPr lang="en-US" dirty="0"/>
              <a:t>Add text</a:t>
            </a:r>
          </a:p>
        </p:txBody>
      </p:sp>
      <p:sp>
        <p:nvSpPr>
          <p:cNvPr id="11" name="Text Placeholder 6">
            <a:extLst>
              <a:ext uri="{FF2B5EF4-FFF2-40B4-BE49-F238E27FC236}">
                <a16:creationId xmlns:a16="http://schemas.microsoft.com/office/drawing/2014/main" id="{475874D6-993B-4386-9814-8A9B2CE7A529}"/>
              </a:ext>
            </a:extLst>
          </p:cNvPr>
          <p:cNvSpPr>
            <a:spLocks noGrp="1"/>
          </p:cNvSpPr>
          <p:nvPr>
            <p:ph type="body" sz="quarter" idx="16" hasCustomPrompt="1"/>
          </p:nvPr>
        </p:nvSpPr>
        <p:spPr>
          <a:xfrm>
            <a:off x="2286000" y="5715000"/>
            <a:ext cx="5486400" cy="457200"/>
          </a:xfrm>
        </p:spPr>
        <p:txBody>
          <a:bodyPr>
            <a:noAutofit/>
          </a:bodyPr>
          <a:lstStyle>
            <a:lvl1pPr algn="ctr">
              <a:defRPr sz="2400">
                <a:solidFill>
                  <a:schemeClr val="accent1"/>
                </a:solidFill>
                <a:latin typeface="+mj-lt"/>
              </a:defRPr>
            </a:lvl1pPr>
          </a:lstStyle>
          <a:p>
            <a:pPr lvl="0"/>
            <a:r>
              <a:rPr lang="en-US" dirty="0"/>
              <a:t>Add text</a:t>
            </a:r>
          </a:p>
        </p:txBody>
      </p:sp>
      <p:pic>
        <p:nvPicPr>
          <p:cNvPr id="2" name="Graphic 1">
            <a:extLst>
              <a:ext uri="{FF2B5EF4-FFF2-40B4-BE49-F238E27FC236}">
                <a16:creationId xmlns:a16="http://schemas.microsoft.com/office/drawing/2014/main" id="{2D9018A6-EC8E-46FC-A247-2D203FAFBBC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2003" y="2760435"/>
            <a:ext cx="4721902" cy="196745"/>
          </a:xfrm>
          <a:prstGeom prst="rect">
            <a:avLst/>
          </a:prstGeom>
        </p:spPr>
      </p:pic>
      <p:sp>
        <p:nvSpPr>
          <p:cNvPr id="3" name="Title 2">
            <a:extLst>
              <a:ext uri="{FF2B5EF4-FFF2-40B4-BE49-F238E27FC236}">
                <a16:creationId xmlns:a16="http://schemas.microsoft.com/office/drawing/2014/main" id="{EB82EAE9-C244-4B7C-83DA-D7894525502E}"/>
              </a:ext>
            </a:extLst>
          </p:cNvPr>
          <p:cNvSpPr>
            <a:spLocks noGrp="1"/>
          </p:cNvSpPr>
          <p:nvPr>
            <p:ph type="title" hasCustomPrompt="1"/>
          </p:nvPr>
        </p:nvSpPr>
        <p:spPr>
          <a:xfrm>
            <a:off x="2442443" y="1983195"/>
            <a:ext cx="5029201" cy="741717"/>
          </a:xfrm>
        </p:spPr>
        <p:txBody>
          <a:bodyPr>
            <a:normAutofit/>
          </a:bodyPr>
          <a:lstStyle>
            <a:lvl1pPr algn="ctr">
              <a:defRPr sz="4800"/>
            </a:lvl1pPr>
          </a:lstStyle>
          <a:p>
            <a:r>
              <a:rPr lang="en-US" dirty="0"/>
              <a:t>Add Title</a:t>
            </a:r>
          </a:p>
        </p:txBody>
      </p:sp>
    </p:spTree>
    <p:extLst>
      <p:ext uri="{BB962C8B-B14F-4D97-AF65-F5344CB8AC3E}">
        <p14:creationId xmlns:p14="http://schemas.microsoft.com/office/powerpoint/2010/main" val="3464675193"/>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10"/>
            <a:ext cx="8675370" cy="150230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80597152"/>
      </p:ext>
    </p:extLst>
  </p:cSld>
  <p:clrMap bg1="lt1" tx1="dk1" bg2="lt2" tx2="dk2" accent1="accent1" accent2="accent2" accent3="accent3" accent4="accent4" accent5="accent5" accent6="accent6" hlink="hlink" folHlink="folHlink"/>
  <p:sldLayoutIdLst>
    <p:sldLayoutId id="2147483669" r:id="rId1"/>
    <p:sldLayoutId id="2147483672" r:id="rId2"/>
    <p:sldLayoutId id="2147483699" r:id="rId3"/>
    <p:sldLayoutId id="2147483700" r:id="rId4"/>
    <p:sldLayoutId id="2147483760" r:id="rId5"/>
    <p:sldLayoutId id="2147483761" r:id="rId6"/>
  </p:sldLayoutIdLst>
  <p:txStyles>
    <p:titleStyle>
      <a:lvl1pPr algn="l" defTabSz="1005840"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0" indent="0" algn="l" defTabSz="1005840" rtl="0" eaLnBrk="1" latinLnBrk="0" hangingPunct="1">
        <a:lnSpc>
          <a:spcPct val="90000"/>
        </a:lnSpc>
        <a:spcBef>
          <a:spcPts val="1100"/>
        </a:spcBef>
        <a:buFont typeface="Arial" panose="020B0604020202020204" pitchFamily="34" charset="0"/>
        <a:buNone/>
        <a:defRPr sz="3080" kern="1200">
          <a:solidFill>
            <a:schemeClr val="tx1"/>
          </a:solidFill>
          <a:latin typeface="+mn-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44">
          <p15:clr>
            <a:srgbClr val="F26B43"/>
          </p15:clr>
        </p15:guide>
        <p15:guide id="2" orient="horz" pos="144">
          <p15:clr>
            <a:srgbClr val="F26B43"/>
          </p15:clr>
        </p15:guide>
        <p15:guide id="3" pos="6192">
          <p15:clr>
            <a:srgbClr val="F26B43"/>
          </p15:clr>
        </p15:guide>
        <p15:guide id="4" orient="horz" pos="475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27E464-DCA8-EB4D-AA35-DFB17F7BE647}"/>
              </a:ext>
            </a:extLst>
          </p:cNvPr>
          <p:cNvSpPr>
            <a:spLocks noGrp="1"/>
          </p:cNvSpPr>
          <p:nvPr>
            <p:ph type="body" sz="quarter" idx="10"/>
          </p:nvPr>
        </p:nvSpPr>
        <p:spPr>
          <a:xfrm>
            <a:off x="2514600" y="1492730"/>
            <a:ext cx="5029200" cy="457200"/>
          </a:xfrm>
        </p:spPr>
        <p:txBody>
          <a:bodyPr>
            <a:noAutofit/>
          </a:bodyPr>
          <a:lstStyle/>
          <a:p>
            <a:r>
              <a:rPr lang="en-US" sz="4000" b="1" dirty="0">
                <a:solidFill>
                  <a:schemeClr val="accent1">
                    <a:lumMod val="75000"/>
                  </a:schemeClr>
                </a:solidFill>
              </a:rPr>
              <a:t>Summer 2026 Exams</a:t>
            </a:r>
          </a:p>
        </p:txBody>
      </p:sp>
      <p:sp>
        <p:nvSpPr>
          <p:cNvPr id="8" name="Text Placeholder 1">
            <a:extLst>
              <a:ext uri="{FF2B5EF4-FFF2-40B4-BE49-F238E27FC236}">
                <a16:creationId xmlns:a16="http://schemas.microsoft.com/office/drawing/2014/main" id="{ABA90C08-F560-5F3B-9117-90E317B957EF}"/>
              </a:ext>
            </a:extLst>
          </p:cNvPr>
          <p:cNvSpPr txBox="1">
            <a:spLocks/>
          </p:cNvSpPr>
          <p:nvPr/>
        </p:nvSpPr>
        <p:spPr>
          <a:xfrm>
            <a:off x="2514600" y="999863"/>
            <a:ext cx="5029200" cy="457200"/>
          </a:xfrm>
          <a:prstGeom prst="rect">
            <a:avLst/>
          </a:prstGeom>
        </p:spPr>
        <p:txBody>
          <a:bodyPr vert="horz" lIns="91440" tIns="45720" rIns="91440" bIns="45720" rtlCol="0">
            <a:noAutofit/>
          </a:bodyPr>
          <a:lstStyle>
            <a:lvl1pPr marL="0" indent="0" algn="ctr" defTabSz="1005840" rtl="0" eaLnBrk="1" latinLnBrk="0" hangingPunct="1">
              <a:lnSpc>
                <a:spcPct val="90000"/>
              </a:lnSpc>
              <a:spcBef>
                <a:spcPts val="1100"/>
              </a:spcBef>
              <a:buFont typeface="Arial" panose="020B0604020202020204" pitchFamily="34" charset="0"/>
              <a:buNone/>
              <a:defRPr sz="2000" kern="1200">
                <a:solidFill>
                  <a:schemeClr val="tx1"/>
                </a:solidFill>
                <a:latin typeface="+mn-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r>
              <a:rPr lang="en-US" sz="4000" b="1" dirty="0">
                <a:solidFill>
                  <a:schemeClr val="accent1">
                    <a:lumMod val="75000"/>
                  </a:schemeClr>
                </a:solidFill>
              </a:rPr>
              <a:t> Timetable </a:t>
            </a:r>
          </a:p>
        </p:txBody>
      </p:sp>
      <p:graphicFrame>
        <p:nvGraphicFramePr>
          <p:cNvPr id="18" name="Table 17">
            <a:extLst>
              <a:ext uri="{FF2B5EF4-FFF2-40B4-BE49-F238E27FC236}">
                <a16:creationId xmlns:a16="http://schemas.microsoft.com/office/drawing/2014/main" id="{752E18CD-4F94-0666-A038-95C5BE6AFAAA}"/>
              </a:ext>
            </a:extLst>
          </p:cNvPr>
          <p:cNvGraphicFramePr>
            <a:graphicFrameLocks noGrp="1"/>
          </p:cNvGraphicFramePr>
          <p:nvPr>
            <p:extLst>
              <p:ext uri="{D42A27DB-BD31-4B8C-83A1-F6EECF244321}">
                <p14:modId xmlns:p14="http://schemas.microsoft.com/office/powerpoint/2010/main" val="2654220107"/>
              </p:ext>
            </p:extLst>
          </p:nvPr>
        </p:nvGraphicFramePr>
        <p:xfrm>
          <a:off x="1296785" y="2128058"/>
          <a:ext cx="7015942" cy="4644482"/>
        </p:xfrm>
        <a:graphic>
          <a:graphicData uri="http://schemas.openxmlformats.org/drawingml/2006/table">
            <a:tbl>
              <a:tblPr firstRow="1" bandRow="1">
                <a:tableStyleId>{5C22544A-7EE6-4342-B048-85BDC9FD1C3A}</a:tableStyleId>
              </a:tblPr>
              <a:tblGrid>
                <a:gridCol w="1295078">
                  <a:extLst>
                    <a:ext uri="{9D8B030D-6E8A-4147-A177-3AD203B41FA5}">
                      <a16:colId xmlns:a16="http://schemas.microsoft.com/office/drawing/2014/main" val="4245661453"/>
                    </a:ext>
                  </a:extLst>
                </a:gridCol>
                <a:gridCol w="2522586">
                  <a:extLst>
                    <a:ext uri="{9D8B030D-6E8A-4147-A177-3AD203B41FA5}">
                      <a16:colId xmlns:a16="http://schemas.microsoft.com/office/drawing/2014/main" val="2136384684"/>
                    </a:ext>
                  </a:extLst>
                </a:gridCol>
                <a:gridCol w="954979">
                  <a:extLst>
                    <a:ext uri="{9D8B030D-6E8A-4147-A177-3AD203B41FA5}">
                      <a16:colId xmlns:a16="http://schemas.microsoft.com/office/drawing/2014/main" val="1273614742"/>
                    </a:ext>
                  </a:extLst>
                </a:gridCol>
                <a:gridCol w="2243299">
                  <a:extLst>
                    <a:ext uri="{9D8B030D-6E8A-4147-A177-3AD203B41FA5}">
                      <a16:colId xmlns:a16="http://schemas.microsoft.com/office/drawing/2014/main" val="1665870870"/>
                    </a:ext>
                  </a:extLst>
                </a:gridCol>
              </a:tblGrid>
              <a:tr h="431345">
                <a:tc>
                  <a:txBody>
                    <a:bodyPr/>
                    <a:lstStyle/>
                    <a:p>
                      <a:r>
                        <a:rPr lang="en-GB" dirty="0">
                          <a:solidFill>
                            <a:schemeClr val="bg1"/>
                          </a:solidFill>
                        </a:rPr>
                        <a:t>Date</a:t>
                      </a:r>
                    </a:p>
                  </a:txBody>
                  <a:tcPr/>
                </a:tc>
                <a:tc>
                  <a:txBody>
                    <a:bodyPr/>
                    <a:lstStyle/>
                    <a:p>
                      <a:r>
                        <a:rPr lang="en-GB" dirty="0"/>
                        <a:t>Subject</a:t>
                      </a:r>
                    </a:p>
                  </a:txBody>
                  <a:tcPr/>
                </a:tc>
                <a:tc>
                  <a:txBody>
                    <a:bodyPr/>
                    <a:lstStyle/>
                    <a:p>
                      <a:r>
                        <a:rPr lang="en-GB" dirty="0"/>
                        <a:t>Paper</a:t>
                      </a:r>
                    </a:p>
                  </a:txBody>
                  <a:tcPr/>
                </a:tc>
                <a:tc>
                  <a:txBody>
                    <a:bodyPr/>
                    <a:lstStyle/>
                    <a:p>
                      <a:r>
                        <a:rPr lang="en-GB" dirty="0"/>
                        <a:t>Start Time</a:t>
                      </a:r>
                    </a:p>
                  </a:txBody>
                  <a:tcPr/>
                </a:tc>
                <a:extLst>
                  <a:ext uri="{0D108BD9-81ED-4DB2-BD59-A6C34878D82A}">
                    <a16:rowId xmlns:a16="http://schemas.microsoft.com/office/drawing/2014/main" val="3058523248"/>
                  </a:ext>
                </a:extLst>
              </a:tr>
              <a:tr h="431345">
                <a:tc>
                  <a:txBody>
                    <a:bodyPr/>
                    <a:lstStyle/>
                    <a:p>
                      <a:r>
                        <a:rPr lang="en-GB" dirty="0">
                          <a:latin typeface="Arial" panose="020B0604020202020204" pitchFamily="34" charset="0"/>
                          <a:cs typeface="Arial" panose="020B0604020202020204" pitchFamily="34" charset="0"/>
                        </a:rPr>
                        <a:t>11</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May</a:t>
                      </a:r>
                    </a:p>
                  </a:txBody>
                  <a:tcPr/>
                </a:tc>
                <a:tc>
                  <a:txBody>
                    <a:bodyPr/>
                    <a:lstStyle/>
                    <a:p>
                      <a:r>
                        <a:rPr lang="en-GB" dirty="0">
                          <a:latin typeface="Arial" panose="020B0604020202020204" pitchFamily="34" charset="0"/>
                          <a:cs typeface="Arial" panose="020B0604020202020204" pitchFamily="34" charset="0"/>
                        </a:rPr>
                        <a:t>English Literature</a:t>
                      </a:r>
                    </a:p>
                  </a:txBody>
                  <a:tcPr/>
                </a:tc>
                <a:tc>
                  <a:txBody>
                    <a:bodyPr/>
                    <a:lstStyle/>
                    <a:p>
                      <a:r>
                        <a:rPr lang="en-GB" dirty="0">
                          <a:latin typeface="Arial" panose="020B0604020202020204" pitchFamily="34" charset="0"/>
                          <a:cs typeface="Arial" panose="020B0604020202020204" pitchFamily="34" charset="0"/>
                        </a:rPr>
                        <a:t>1</a:t>
                      </a:r>
                    </a:p>
                  </a:txBody>
                  <a:tcPr/>
                </a:tc>
                <a:tc>
                  <a:txBody>
                    <a:bodyPr/>
                    <a:lstStyle/>
                    <a:p>
                      <a:r>
                        <a:rPr lang="en-GB" dirty="0">
                          <a:latin typeface="Arial" panose="020B0604020202020204" pitchFamily="34" charset="0"/>
                          <a:cs typeface="Arial" panose="020B0604020202020204" pitchFamily="34" charset="0"/>
                        </a:rPr>
                        <a:t>9:oo – 10:45am</a:t>
                      </a:r>
                    </a:p>
                  </a:txBody>
                  <a:tcPr/>
                </a:tc>
                <a:extLst>
                  <a:ext uri="{0D108BD9-81ED-4DB2-BD59-A6C34878D82A}">
                    <a16:rowId xmlns:a16="http://schemas.microsoft.com/office/drawing/2014/main" val="2297351751"/>
                  </a:ext>
                </a:extLst>
              </a:tr>
              <a:tr h="431345">
                <a:tc>
                  <a:txBody>
                    <a:bodyPr/>
                    <a:lstStyle/>
                    <a:p>
                      <a:r>
                        <a:rPr lang="en-GB" dirty="0">
                          <a:latin typeface="Arial" panose="020B0604020202020204" pitchFamily="34" charset="0"/>
                          <a:cs typeface="Arial" panose="020B0604020202020204" pitchFamily="34" charset="0"/>
                        </a:rPr>
                        <a:t>12</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May</a:t>
                      </a:r>
                    </a:p>
                  </a:txBody>
                  <a:tcPr/>
                </a:tc>
                <a:tc>
                  <a:txBody>
                    <a:bodyPr/>
                    <a:lstStyle/>
                    <a:p>
                      <a:r>
                        <a:rPr lang="en-GB" dirty="0">
                          <a:latin typeface="Arial" panose="020B0604020202020204" pitchFamily="34" charset="0"/>
                          <a:cs typeface="Arial" panose="020B0604020202020204" pitchFamily="34" charset="0"/>
                        </a:rPr>
                        <a:t>Biology</a:t>
                      </a:r>
                    </a:p>
                  </a:txBody>
                  <a:tcPr/>
                </a:tc>
                <a:tc>
                  <a:txBody>
                    <a:bodyPr/>
                    <a:lstStyle/>
                    <a:p>
                      <a:r>
                        <a:rPr lang="en-GB" dirty="0">
                          <a:latin typeface="Arial" panose="020B0604020202020204" pitchFamily="34" charset="0"/>
                          <a:cs typeface="Arial" panose="020B0604020202020204" pitchFamily="34" charset="0"/>
                        </a:rPr>
                        <a:t>1</a:t>
                      </a:r>
                    </a:p>
                  </a:txBody>
                  <a:tcPr/>
                </a:tc>
                <a:tc>
                  <a:txBody>
                    <a:bodyPr/>
                    <a:lstStyle/>
                    <a:p>
                      <a:r>
                        <a:rPr lang="en-GB" dirty="0">
                          <a:latin typeface="Arial" panose="020B0604020202020204" pitchFamily="34" charset="0"/>
                          <a:cs typeface="Arial" panose="020B0604020202020204" pitchFamily="34" charset="0"/>
                        </a:rPr>
                        <a:t>1:00 – 2:45pm</a:t>
                      </a:r>
                    </a:p>
                  </a:txBody>
                  <a:tcPr/>
                </a:tc>
                <a:extLst>
                  <a:ext uri="{0D108BD9-81ED-4DB2-BD59-A6C34878D82A}">
                    <a16:rowId xmlns:a16="http://schemas.microsoft.com/office/drawing/2014/main" val="3217652866"/>
                  </a:ext>
                </a:extLst>
              </a:tr>
              <a:tr h="431345">
                <a:tc>
                  <a:txBody>
                    <a:bodyPr/>
                    <a:lstStyle/>
                    <a:p>
                      <a:r>
                        <a:rPr lang="en-GB" dirty="0">
                          <a:latin typeface="Arial" panose="020B0604020202020204" pitchFamily="34" charset="0"/>
                          <a:cs typeface="Arial" panose="020B0604020202020204" pitchFamily="34" charset="0"/>
                        </a:rPr>
                        <a:t>14</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May</a:t>
                      </a:r>
                    </a:p>
                  </a:txBody>
                  <a:tcPr/>
                </a:tc>
                <a:tc>
                  <a:txBody>
                    <a:bodyPr/>
                    <a:lstStyle/>
                    <a:p>
                      <a:r>
                        <a:rPr lang="en-GB" dirty="0">
                          <a:latin typeface="Arial" panose="020B0604020202020204" pitchFamily="34" charset="0"/>
                          <a:cs typeface="Arial" panose="020B0604020202020204" pitchFamily="34" charset="0"/>
                        </a:rPr>
                        <a:t>Maths</a:t>
                      </a:r>
                    </a:p>
                  </a:txBody>
                  <a:tcPr/>
                </a:tc>
                <a:tc>
                  <a:txBody>
                    <a:bodyPr/>
                    <a:lstStyle/>
                    <a:p>
                      <a:r>
                        <a:rPr lang="en-GB" dirty="0">
                          <a:latin typeface="Arial" panose="020B0604020202020204" pitchFamily="34" charset="0"/>
                          <a:cs typeface="Arial" panose="020B0604020202020204" pitchFamily="34" charset="0"/>
                        </a:rPr>
                        <a:t>1</a:t>
                      </a:r>
                    </a:p>
                  </a:txBody>
                  <a:tcPr/>
                </a:tc>
                <a:tc>
                  <a:txBody>
                    <a:bodyPr/>
                    <a:lstStyle/>
                    <a:p>
                      <a:r>
                        <a:rPr lang="en-GB" dirty="0">
                          <a:latin typeface="Arial" panose="020B0604020202020204" pitchFamily="34" charset="0"/>
                          <a:cs typeface="Arial" panose="020B0604020202020204" pitchFamily="34" charset="0"/>
                        </a:rPr>
                        <a:t>9:00 – 10:30am</a:t>
                      </a:r>
                    </a:p>
                  </a:txBody>
                  <a:tcPr/>
                </a:tc>
                <a:extLst>
                  <a:ext uri="{0D108BD9-81ED-4DB2-BD59-A6C34878D82A}">
                    <a16:rowId xmlns:a16="http://schemas.microsoft.com/office/drawing/2014/main" val="2894867624"/>
                  </a:ext>
                </a:extLst>
              </a:tr>
              <a:tr h="431345">
                <a:tc>
                  <a:txBody>
                    <a:bodyPr/>
                    <a:lstStyle/>
                    <a:p>
                      <a:r>
                        <a:rPr lang="en-GB" dirty="0">
                          <a:latin typeface="Arial" panose="020B0604020202020204" pitchFamily="34" charset="0"/>
                          <a:cs typeface="Arial" panose="020B0604020202020204" pitchFamily="34" charset="0"/>
                        </a:rPr>
                        <a:t>19</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May</a:t>
                      </a:r>
                    </a:p>
                  </a:txBody>
                  <a:tcPr/>
                </a:tc>
                <a:tc>
                  <a:txBody>
                    <a:bodyPr/>
                    <a:lstStyle/>
                    <a:p>
                      <a:r>
                        <a:rPr lang="en-GB" dirty="0">
                          <a:latin typeface="Arial" panose="020B0604020202020204" pitchFamily="34" charset="0"/>
                          <a:cs typeface="Arial" panose="020B0604020202020204" pitchFamily="34" charset="0"/>
                        </a:rPr>
                        <a:t>English Literature</a:t>
                      </a:r>
                    </a:p>
                  </a:txBody>
                  <a:tcPr/>
                </a:tc>
                <a:tc>
                  <a:txBody>
                    <a:bodyPr/>
                    <a:lstStyle/>
                    <a:p>
                      <a:r>
                        <a:rPr lang="en-GB" dirty="0">
                          <a:latin typeface="Arial" panose="020B0604020202020204" pitchFamily="34" charset="0"/>
                          <a:cs typeface="Arial" panose="020B0604020202020204" pitchFamily="34" charset="0"/>
                        </a:rPr>
                        <a:t>2</a:t>
                      </a:r>
                    </a:p>
                  </a:txBody>
                  <a:tcPr/>
                </a:tc>
                <a:tc>
                  <a:txBody>
                    <a:bodyPr/>
                    <a:lstStyle/>
                    <a:p>
                      <a:r>
                        <a:rPr lang="en-GB" dirty="0">
                          <a:latin typeface="Arial" panose="020B0604020202020204" pitchFamily="34" charset="0"/>
                          <a:cs typeface="Arial" panose="020B0604020202020204" pitchFamily="34" charset="0"/>
                        </a:rPr>
                        <a:t>9.00 – 11:15am</a:t>
                      </a:r>
                    </a:p>
                  </a:txBody>
                  <a:tcPr/>
                </a:tc>
                <a:extLst>
                  <a:ext uri="{0D108BD9-81ED-4DB2-BD59-A6C34878D82A}">
                    <a16:rowId xmlns:a16="http://schemas.microsoft.com/office/drawing/2014/main" val="4138208593"/>
                  </a:ext>
                </a:extLst>
              </a:tr>
              <a:tr h="431345">
                <a:tc>
                  <a:txBody>
                    <a:bodyPr/>
                    <a:lstStyle/>
                    <a:p>
                      <a:r>
                        <a:rPr lang="en-GB" dirty="0">
                          <a:latin typeface="Arial" panose="020B0604020202020204" pitchFamily="34" charset="0"/>
                          <a:cs typeface="Arial" panose="020B0604020202020204" pitchFamily="34" charset="0"/>
                        </a:rPr>
                        <a:t>21</a:t>
                      </a:r>
                      <a:r>
                        <a:rPr lang="en-GB" baseline="30000" dirty="0">
                          <a:latin typeface="Arial" panose="020B0604020202020204" pitchFamily="34" charset="0"/>
                          <a:cs typeface="Arial" panose="020B0604020202020204" pitchFamily="34" charset="0"/>
                        </a:rPr>
                        <a:t>st</a:t>
                      </a:r>
                      <a:r>
                        <a:rPr lang="en-GB" dirty="0">
                          <a:latin typeface="Arial" panose="020B0604020202020204" pitchFamily="34" charset="0"/>
                          <a:cs typeface="Arial" panose="020B0604020202020204" pitchFamily="34" charset="0"/>
                        </a:rPr>
                        <a:t> May</a:t>
                      </a:r>
                    </a:p>
                  </a:txBody>
                  <a:tcPr/>
                </a:tc>
                <a:tc>
                  <a:txBody>
                    <a:bodyPr/>
                    <a:lstStyle/>
                    <a:p>
                      <a:r>
                        <a:rPr lang="en-GB" dirty="0">
                          <a:latin typeface="Arial" panose="020B0604020202020204" pitchFamily="34" charset="0"/>
                          <a:cs typeface="Arial" panose="020B0604020202020204" pitchFamily="34" charset="0"/>
                        </a:rPr>
                        <a:t>English Language</a:t>
                      </a:r>
                    </a:p>
                  </a:txBody>
                  <a:tcPr/>
                </a:tc>
                <a:tc>
                  <a:txBody>
                    <a:bodyPr/>
                    <a:lstStyle/>
                    <a:p>
                      <a:r>
                        <a:rPr lang="en-GB" dirty="0">
                          <a:latin typeface="Arial" panose="020B0604020202020204" pitchFamily="34" charset="0"/>
                          <a:cs typeface="Arial" panose="020B0604020202020204" pitchFamily="34" charset="0"/>
                        </a:rPr>
                        <a:t>1</a:t>
                      </a:r>
                    </a:p>
                  </a:txBody>
                  <a:tcPr/>
                </a:tc>
                <a:tc>
                  <a:txBody>
                    <a:bodyPr/>
                    <a:lstStyle/>
                    <a:p>
                      <a:r>
                        <a:rPr lang="en-GB" dirty="0">
                          <a:latin typeface="Arial" panose="020B0604020202020204" pitchFamily="34" charset="0"/>
                          <a:cs typeface="Arial" panose="020B0604020202020204" pitchFamily="34" charset="0"/>
                        </a:rPr>
                        <a:t>9.00 – 10:55am</a:t>
                      </a:r>
                    </a:p>
                  </a:txBody>
                  <a:tcPr/>
                </a:tc>
                <a:extLst>
                  <a:ext uri="{0D108BD9-81ED-4DB2-BD59-A6C34878D82A}">
                    <a16:rowId xmlns:a16="http://schemas.microsoft.com/office/drawing/2014/main" val="3677659505"/>
                  </a:ext>
                </a:extLst>
              </a:tr>
              <a:tr h="431345">
                <a:tc>
                  <a:txBody>
                    <a:bodyPr/>
                    <a:lstStyle/>
                    <a:p>
                      <a:r>
                        <a:rPr lang="en-GB" dirty="0">
                          <a:latin typeface="Arial" panose="020B0604020202020204" pitchFamily="34" charset="0"/>
                          <a:cs typeface="Arial" panose="020B0604020202020204" pitchFamily="34" charset="0"/>
                        </a:rPr>
                        <a:t>3</a:t>
                      </a:r>
                      <a:r>
                        <a:rPr lang="en-GB" baseline="30000" dirty="0">
                          <a:latin typeface="Arial" panose="020B0604020202020204" pitchFamily="34" charset="0"/>
                          <a:cs typeface="Arial" panose="020B0604020202020204" pitchFamily="34" charset="0"/>
                        </a:rPr>
                        <a:t>rd</a:t>
                      </a:r>
                      <a:r>
                        <a:rPr lang="en-GB" dirty="0">
                          <a:latin typeface="Arial" panose="020B0604020202020204" pitchFamily="34" charset="0"/>
                          <a:cs typeface="Arial" panose="020B0604020202020204" pitchFamily="34" charset="0"/>
                        </a:rPr>
                        <a:t> June</a:t>
                      </a:r>
                    </a:p>
                  </a:txBody>
                  <a:tcPr/>
                </a:tc>
                <a:tc>
                  <a:txBody>
                    <a:bodyPr/>
                    <a:lstStyle/>
                    <a:p>
                      <a:r>
                        <a:rPr lang="en-GB" dirty="0">
                          <a:latin typeface="Arial" panose="020B0604020202020204" pitchFamily="34" charset="0"/>
                          <a:cs typeface="Arial" panose="020B0604020202020204" pitchFamily="34" charset="0"/>
                        </a:rPr>
                        <a:t>Maths</a:t>
                      </a:r>
                    </a:p>
                  </a:txBody>
                  <a:tcPr/>
                </a:tc>
                <a:tc>
                  <a:txBody>
                    <a:bodyPr/>
                    <a:lstStyle/>
                    <a:p>
                      <a:r>
                        <a:rPr lang="en-GB" dirty="0">
                          <a:latin typeface="Arial" panose="020B0604020202020204" pitchFamily="34" charset="0"/>
                          <a:cs typeface="Arial" panose="020B0604020202020204" pitchFamily="34" charset="0"/>
                        </a:rPr>
                        <a:t>2</a:t>
                      </a:r>
                    </a:p>
                  </a:txBody>
                  <a:tcPr/>
                </a:tc>
                <a:tc>
                  <a:txBody>
                    <a:bodyPr/>
                    <a:lstStyle/>
                    <a:p>
                      <a:r>
                        <a:rPr lang="en-GB" dirty="0">
                          <a:latin typeface="Arial" panose="020B0604020202020204" pitchFamily="34" charset="0"/>
                          <a:cs typeface="Arial" panose="020B0604020202020204" pitchFamily="34" charset="0"/>
                        </a:rPr>
                        <a:t>9:00 – 10:30am</a:t>
                      </a:r>
                    </a:p>
                  </a:txBody>
                  <a:tcPr/>
                </a:tc>
                <a:extLst>
                  <a:ext uri="{0D108BD9-81ED-4DB2-BD59-A6C34878D82A}">
                    <a16:rowId xmlns:a16="http://schemas.microsoft.com/office/drawing/2014/main" val="2466621384"/>
                  </a:ext>
                </a:extLst>
              </a:tr>
              <a:tr h="431345">
                <a:tc>
                  <a:txBody>
                    <a:bodyPr/>
                    <a:lstStyle/>
                    <a:p>
                      <a:r>
                        <a:rPr lang="en-GB" dirty="0">
                          <a:latin typeface="Arial" panose="020B0604020202020204" pitchFamily="34" charset="0"/>
                          <a:cs typeface="Arial" panose="020B0604020202020204" pitchFamily="34" charset="0"/>
                        </a:rPr>
                        <a:t>5</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June</a:t>
                      </a:r>
                    </a:p>
                  </a:txBody>
                  <a:tcPr/>
                </a:tc>
                <a:tc>
                  <a:txBody>
                    <a:bodyPr/>
                    <a:lstStyle/>
                    <a:p>
                      <a:r>
                        <a:rPr lang="en-GB" dirty="0">
                          <a:latin typeface="Arial" panose="020B0604020202020204" pitchFamily="34" charset="0"/>
                          <a:cs typeface="Arial" panose="020B0604020202020204" pitchFamily="34" charset="0"/>
                        </a:rPr>
                        <a:t>English Language</a:t>
                      </a:r>
                    </a:p>
                  </a:txBody>
                  <a:tcPr/>
                </a:tc>
                <a:tc>
                  <a:txBody>
                    <a:bodyPr/>
                    <a:lstStyle/>
                    <a:p>
                      <a:r>
                        <a:rPr lang="en-GB" dirty="0">
                          <a:latin typeface="Arial" panose="020B0604020202020204" pitchFamily="34" charset="0"/>
                          <a:cs typeface="Arial" panose="020B0604020202020204" pitchFamily="34" charset="0"/>
                        </a:rPr>
                        <a:t>2</a:t>
                      </a:r>
                    </a:p>
                  </a:txBody>
                  <a:tcPr/>
                </a:tc>
                <a:tc>
                  <a:txBody>
                    <a:bodyPr/>
                    <a:lstStyle/>
                    <a:p>
                      <a:r>
                        <a:rPr lang="en-GB" dirty="0">
                          <a:latin typeface="Arial" panose="020B0604020202020204" pitchFamily="34" charset="0"/>
                          <a:cs typeface="Arial" panose="020B0604020202020204" pitchFamily="34" charset="0"/>
                        </a:rPr>
                        <a:t>9.00 – 10:55am</a:t>
                      </a:r>
                    </a:p>
                  </a:txBody>
                  <a:tcPr/>
                </a:tc>
                <a:extLst>
                  <a:ext uri="{0D108BD9-81ED-4DB2-BD59-A6C34878D82A}">
                    <a16:rowId xmlns:a16="http://schemas.microsoft.com/office/drawing/2014/main" val="1225358455"/>
                  </a:ext>
                </a:extLst>
              </a:tr>
              <a:tr h="431345">
                <a:tc>
                  <a:txBody>
                    <a:bodyPr/>
                    <a:lstStyle/>
                    <a:p>
                      <a:r>
                        <a:rPr lang="en-GB" dirty="0">
                          <a:latin typeface="Arial" panose="020B0604020202020204" pitchFamily="34" charset="0"/>
                          <a:cs typeface="Arial" panose="020B0604020202020204" pitchFamily="34" charset="0"/>
                        </a:rPr>
                        <a:t>8</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June</a:t>
                      </a:r>
                    </a:p>
                  </a:txBody>
                  <a:tcPr/>
                </a:tc>
                <a:tc>
                  <a:txBody>
                    <a:bodyPr/>
                    <a:lstStyle/>
                    <a:p>
                      <a:r>
                        <a:rPr lang="en-GB" dirty="0">
                          <a:latin typeface="Arial" panose="020B0604020202020204" pitchFamily="34" charset="0"/>
                          <a:cs typeface="Arial" panose="020B0604020202020204" pitchFamily="34" charset="0"/>
                        </a:rPr>
                        <a:t>Biology</a:t>
                      </a:r>
                    </a:p>
                  </a:txBody>
                  <a:tcPr/>
                </a:tc>
                <a:tc>
                  <a:txBody>
                    <a:bodyPr/>
                    <a:lstStyle/>
                    <a:p>
                      <a:r>
                        <a:rPr lang="en-GB" dirty="0">
                          <a:latin typeface="Arial" panose="020B0604020202020204" pitchFamily="34" charset="0"/>
                          <a:cs typeface="Arial" panose="020B0604020202020204" pitchFamily="34" charset="0"/>
                        </a:rPr>
                        <a:t>2</a:t>
                      </a:r>
                    </a:p>
                  </a:txBody>
                  <a:tcPr/>
                </a:tc>
                <a:tc>
                  <a:txBody>
                    <a:bodyPr/>
                    <a:lstStyle/>
                    <a:p>
                      <a:r>
                        <a:rPr lang="en-GB" dirty="0">
                          <a:latin typeface="Arial" panose="020B0604020202020204" pitchFamily="34" charset="0"/>
                          <a:cs typeface="Arial" panose="020B0604020202020204" pitchFamily="34" charset="0"/>
                        </a:rPr>
                        <a:t>9:00 – 10:45am</a:t>
                      </a:r>
                    </a:p>
                  </a:txBody>
                  <a:tcPr/>
                </a:tc>
                <a:extLst>
                  <a:ext uri="{0D108BD9-81ED-4DB2-BD59-A6C34878D82A}">
                    <a16:rowId xmlns:a16="http://schemas.microsoft.com/office/drawing/2014/main" val="3552011172"/>
                  </a:ext>
                </a:extLst>
              </a:tr>
              <a:tr h="762377">
                <a:tc>
                  <a:txBody>
                    <a:bodyPr/>
                    <a:lstStyle/>
                    <a:p>
                      <a:r>
                        <a:rPr lang="en-GB" dirty="0">
                          <a:latin typeface="Arial" panose="020B0604020202020204" pitchFamily="34" charset="0"/>
                          <a:cs typeface="Arial" panose="020B0604020202020204" pitchFamily="34" charset="0"/>
                        </a:rPr>
                        <a:t>10</a:t>
                      </a:r>
                      <a:r>
                        <a:rPr lang="en-GB" baseline="30000" dirty="0">
                          <a:latin typeface="Arial" panose="020B0604020202020204" pitchFamily="34" charset="0"/>
                          <a:cs typeface="Arial" panose="020B0604020202020204" pitchFamily="34" charset="0"/>
                        </a:rPr>
                        <a:t>th</a:t>
                      </a:r>
                      <a:r>
                        <a:rPr lang="en-GB" dirty="0">
                          <a:latin typeface="Arial" panose="020B0604020202020204" pitchFamily="34" charset="0"/>
                          <a:cs typeface="Arial" panose="020B0604020202020204" pitchFamily="34" charset="0"/>
                        </a:rPr>
                        <a:t> June</a:t>
                      </a:r>
                    </a:p>
                  </a:txBody>
                  <a:tcPr/>
                </a:tc>
                <a:tc>
                  <a:txBody>
                    <a:bodyPr/>
                    <a:lstStyle/>
                    <a:p>
                      <a:r>
                        <a:rPr lang="en-GB" dirty="0">
                          <a:latin typeface="Arial" panose="020B0604020202020204" pitchFamily="34" charset="0"/>
                          <a:cs typeface="Arial" panose="020B0604020202020204" pitchFamily="34" charset="0"/>
                        </a:rPr>
                        <a:t>Maths</a:t>
                      </a:r>
                    </a:p>
                  </a:txBody>
                  <a:tcPr/>
                </a:tc>
                <a:tc>
                  <a:txBody>
                    <a:bodyPr/>
                    <a:lstStyle/>
                    <a:p>
                      <a:r>
                        <a:rPr lang="en-GB" dirty="0">
                          <a:latin typeface="Arial" panose="020B0604020202020204" pitchFamily="34" charset="0"/>
                          <a:cs typeface="Arial" panose="020B0604020202020204" pitchFamily="34" charset="0"/>
                        </a:rPr>
                        <a:t>3</a:t>
                      </a:r>
                    </a:p>
                  </a:txBody>
                  <a:tcPr/>
                </a:tc>
                <a:tc>
                  <a:txBody>
                    <a:bodyPr/>
                    <a:lstStyle/>
                    <a:p>
                      <a:r>
                        <a:rPr lang="en-GB" dirty="0">
                          <a:latin typeface="Arial" panose="020B0604020202020204" pitchFamily="34" charset="0"/>
                          <a:cs typeface="Arial" panose="020B0604020202020204" pitchFamily="34" charset="0"/>
                        </a:rPr>
                        <a:t>9.00 – 10:30am</a:t>
                      </a:r>
                    </a:p>
                  </a:txBody>
                  <a:tcPr/>
                </a:tc>
                <a:extLst>
                  <a:ext uri="{0D108BD9-81ED-4DB2-BD59-A6C34878D82A}">
                    <a16:rowId xmlns:a16="http://schemas.microsoft.com/office/drawing/2014/main" val="3163269930"/>
                  </a:ext>
                </a:extLst>
              </a:tr>
            </a:tbl>
          </a:graphicData>
        </a:graphic>
      </p:graphicFrame>
    </p:spTree>
    <p:extLst>
      <p:ext uri="{BB962C8B-B14F-4D97-AF65-F5344CB8AC3E}">
        <p14:creationId xmlns:p14="http://schemas.microsoft.com/office/powerpoint/2010/main" val="982469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2B7F9-9626-271C-5283-AB777357432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2362AD0-9092-47FE-BD5E-5CBBE672E889}"/>
              </a:ext>
            </a:extLst>
          </p:cNvPr>
          <p:cNvSpPr>
            <a:spLocks noGrp="1"/>
          </p:cNvSpPr>
          <p:nvPr>
            <p:ph type="body" sz="quarter" idx="10"/>
          </p:nvPr>
        </p:nvSpPr>
        <p:spPr>
          <a:xfrm>
            <a:off x="2442443" y="1173952"/>
            <a:ext cx="5029200" cy="457200"/>
          </a:xfrm>
        </p:spPr>
        <p:txBody>
          <a:bodyPr>
            <a:noAutofit/>
          </a:bodyPr>
          <a:lstStyle/>
          <a:p>
            <a:r>
              <a:rPr lang="en-US" sz="4000" b="1" dirty="0">
                <a:solidFill>
                  <a:schemeClr val="accent1">
                    <a:lumMod val="75000"/>
                  </a:schemeClr>
                </a:solidFill>
              </a:rPr>
              <a:t>Summer 2026 Exams</a:t>
            </a:r>
          </a:p>
        </p:txBody>
      </p:sp>
      <p:sp>
        <p:nvSpPr>
          <p:cNvPr id="6" name="Text Placeholder 5">
            <a:extLst>
              <a:ext uri="{FF2B5EF4-FFF2-40B4-BE49-F238E27FC236}">
                <a16:creationId xmlns:a16="http://schemas.microsoft.com/office/drawing/2014/main" id="{A51608E0-50FD-C088-3CF5-3ACE8B24F9BF}"/>
              </a:ext>
            </a:extLst>
          </p:cNvPr>
          <p:cNvSpPr>
            <a:spLocks noGrp="1"/>
          </p:cNvSpPr>
          <p:nvPr>
            <p:ph type="body" sz="quarter" idx="14"/>
          </p:nvPr>
        </p:nvSpPr>
        <p:spPr>
          <a:xfrm>
            <a:off x="2286000" y="3550283"/>
            <a:ext cx="5486400" cy="457200"/>
          </a:xfrm>
        </p:spPr>
        <p:txBody>
          <a:bodyPr/>
          <a:lstStyle/>
          <a:p>
            <a:r>
              <a:rPr lang="en-US" dirty="0"/>
              <a:t>24</a:t>
            </a:r>
            <a:r>
              <a:rPr lang="en-US" baseline="30000" dirty="0"/>
              <a:t>th</a:t>
            </a:r>
            <a:r>
              <a:rPr lang="en-US" dirty="0"/>
              <a:t> June – All day 9.00am &amp; 1pm</a:t>
            </a:r>
          </a:p>
        </p:txBody>
      </p:sp>
      <p:sp>
        <p:nvSpPr>
          <p:cNvPr id="7" name="Text Placeholder 6">
            <a:extLst>
              <a:ext uri="{FF2B5EF4-FFF2-40B4-BE49-F238E27FC236}">
                <a16:creationId xmlns:a16="http://schemas.microsoft.com/office/drawing/2014/main" id="{465336F9-554D-36B6-0097-C12876D708E8}"/>
              </a:ext>
            </a:extLst>
          </p:cNvPr>
          <p:cNvSpPr>
            <a:spLocks noGrp="1"/>
          </p:cNvSpPr>
          <p:nvPr>
            <p:ph type="body" sz="quarter" idx="15"/>
          </p:nvPr>
        </p:nvSpPr>
        <p:spPr>
          <a:xfrm>
            <a:off x="2213843" y="4448556"/>
            <a:ext cx="5486400" cy="1097280"/>
          </a:xfrm>
        </p:spPr>
        <p:txBody>
          <a:bodyPr/>
          <a:lstStyle/>
          <a:p>
            <a:r>
              <a:rPr lang="en-US" dirty="0"/>
              <a:t> </a:t>
            </a:r>
            <a:r>
              <a:rPr lang="en-US" sz="1600" dirty="0"/>
              <a:t>Contingency days are designed to be used in the event of a national or significant local disruption to examinations and you are not able to sit an exam as timetabled and students will need to remain available to take exams during these days if required.</a:t>
            </a:r>
            <a:endParaRPr lang="en-US" dirty="0"/>
          </a:p>
          <a:p>
            <a:endParaRPr lang="en-US" dirty="0"/>
          </a:p>
        </p:txBody>
      </p:sp>
      <p:sp>
        <p:nvSpPr>
          <p:cNvPr id="16" name="Title 15">
            <a:extLst>
              <a:ext uri="{FF2B5EF4-FFF2-40B4-BE49-F238E27FC236}">
                <a16:creationId xmlns:a16="http://schemas.microsoft.com/office/drawing/2014/main" id="{5BF69F98-3A7B-D5FF-6A62-F15AB3F0C5CF}"/>
              </a:ext>
            </a:extLst>
          </p:cNvPr>
          <p:cNvSpPr>
            <a:spLocks noGrp="1"/>
          </p:cNvSpPr>
          <p:nvPr>
            <p:ph type="title"/>
          </p:nvPr>
        </p:nvSpPr>
        <p:spPr>
          <a:xfrm>
            <a:off x="2442443" y="1882695"/>
            <a:ext cx="5486400" cy="741717"/>
          </a:xfrm>
        </p:spPr>
        <p:txBody>
          <a:bodyPr>
            <a:normAutofit fontScale="90000"/>
          </a:bodyPr>
          <a:lstStyle/>
          <a:p>
            <a:r>
              <a:rPr lang="en-US" dirty="0"/>
              <a:t>Contingency Dates</a:t>
            </a:r>
          </a:p>
        </p:txBody>
      </p:sp>
      <p:sp>
        <p:nvSpPr>
          <p:cNvPr id="3" name="Text Placeholder 7">
            <a:extLst>
              <a:ext uri="{FF2B5EF4-FFF2-40B4-BE49-F238E27FC236}">
                <a16:creationId xmlns:a16="http://schemas.microsoft.com/office/drawing/2014/main" id="{397E6284-ED4D-8D44-2D5B-2561A8592BF8}"/>
              </a:ext>
            </a:extLst>
          </p:cNvPr>
          <p:cNvSpPr txBox="1">
            <a:spLocks/>
          </p:cNvSpPr>
          <p:nvPr/>
        </p:nvSpPr>
        <p:spPr>
          <a:xfrm>
            <a:off x="2213843" y="5970782"/>
            <a:ext cx="5486400" cy="457200"/>
          </a:xfrm>
          <a:prstGeom prst="rect">
            <a:avLst/>
          </a:prstGeom>
        </p:spPr>
        <p:txBody>
          <a:bodyPr vert="horz" lIns="91440" tIns="45720" rIns="91440" bIns="45720" rtlCol="0">
            <a:noAutofit/>
          </a:bodyPr>
          <a:lstStyle>
            <a:lvl1pPr marL="0" indent="0" algn="ctr" defTabSz="1005840" rtl="0" eaLnBrk="1" latinLnBrk="0" hangingPunct="1">
              <a:lnSpc>
                <a:spcPct val="90000"/>
              </a:lnSpc>
              <a:spcBef>
                <a:spcPts val="1100"/>
              </a:spcBef>
              <a:buFont typeface="Arial" panose="020B0604020202020204" pitchFamily="34" charset="0"/>
              <a:buNone/>
              <a:defRPr sz="2400" kern="1200">
                <a:solidFill>
                  <a:schemeClr val="accent1"/>
                </a:solidFill>
                <a:latin typeface="+mj-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r>
              <a:rPr lang="en-US" dirty="0"/>
              <a:t>Keep calm – Don’t stress</a:t>
            </a:r>
          </a:p>
          <a:p>
            <a:endParaRPr lang="en-US" dirty="0"/>
          </a:p>
        </p:txBody>
      </p:sp>
    </p:spTree>
    <p:extLst>
      <p:ext uri="{BB962C8B-B14F-4D97-AF65-F5344CB8AC3E}">
        <p14:creationId xmlns:p14="http://schemas.microsoft.com/office/powerpoint/2010/main" val="2324362672"/>
      </p:ext>
    </p:extLst>
  </p:cSld>
  <p:clrMapOvr>
    <a:masterClrMapping/>
  </p:clrMapOvr>
</p:sld>
</file>

<file path=ppt/theme/theme1.xml><?xml version="1.0" encoding="utf-8"?>
<a:theme xmlns:a="http://schemas.openxmlformats.org/drawingml/2006/main" name="Secondary">
  <a:themeElements>
    <a:clrScheme name="Custom 12">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Elementary">
      <a:majorFont>
        <a:latin typeface="Kristen ITC"/>
        <a:ea typeface=""/>
        <a:cs typeface=""/>
      </a:majorFont>
      <a:minorFont>
        <a:latin typeface="Quire San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3600810_win32_fixed" id="{F0DF10C1-7B0D-4061-BDD1-51F9BF335B67}" vid="{40A515C4-3245-4BD3-A4DC-2CCD0A79E6F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9AFFA7D-AEB2-49F1-BA96-53E9C26C72FB}">
  <ds:schemaRefs>
    <ds:schemaRef ds:uri="http://schemas.microsoft.com/sharepoint/v3/contenttype/forms"/>
  </ds:schemaRefs>
</ds:datastoreItem>
</file>

<file path=customXml/itemProps2.xml><?xml version="1.0" encoding="utf-8"?>
<ds:datastoreItem xmlns:ds="http://schemas.openxmlformats.org/officeDocument/2006/customXml" ds:itemID="{CF75A764-259D-46FC-9CAA-4ACEAF2F50FC}">
  <ds:schemaRefs>
    <ds:schemaRef ds:uri="http://schemas.microsoft.com/office/2006/metadata/properties"/>
    <ds:schemaRef ds:uri="230e9df3-be65-4c73-a93b-d1236ebd677e"/>
    <ds:schemaRef ds:uri="http://schemas.microsoft.com/office/2006/documentManagement/types"/>
    <ds:schemaRef ds:uri="http://schemas.microsoft.com/office/infopath/2007/PartnerControls"/>
    <ds:schemaRef ds:uri="71af3243-3dd4-4a8d-8c0d-dd76da1f02a5"/>
    <ds:schemaRef ds:uri="http://www.w3.org/XML/1998/namespace"/>
    <ds:schemaRef ds:uri="http://schemas.openxmlformats.org/package/2006/metadata/core-properties"/>
    <ds:schemaRef ds:uri="16c05727-aa75-4e4a-9b5f-8a80a1165891"/>
    <ds:schemaRef ds:uri="http://purl.org/dc/elements/1.1/"/>
    <ds:schemaRef ds:uri="http://schemas.microsoft.com/sharepoint/v3"/>
    <ds:schemaRef ds:uri="http://purl.org/dc/dcmitype/"/>
    <ds:schemaRef ds:uri="http://purl.org/dc/terms/"/>
  </ds:schemaRefs>
</ds:datastoreItem>
</file>

<file path=customXml/itemProps3.xml><?xml version="1.0" encoding="utf-8"?>
<ds:datastoreItem xmlns:ds="http://schemas.openxmlformats.org/officeDocument/2006/customXml" ds:itemID="{E18AF901-EA04-474E-A05E-348510B9A0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863</TotalTime>
  <Words>144</Words>
  <Application>Microsoft Office PowerPoint</Application>
  <PresentationFormat>Custom</PresentationFormat>
  <Paragraphs>47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Kristen ITC</vt:lpstr>
      <vt:lpstr>Quire Sans</vt:lpstr>
      <vt:lpstr>Secondary</vt:lpstr>
      <vt:lpstr>PowerPoint Presentation</vt:lpstr>
      <vt:lpstr>Contingency Dates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MOCK EXAMS</dc:title>
  <dc:creator>Nicola Frear</dc:creator>
  <cp:lastModifiedBy>Suzy Zito</cp:lastModifiedBy>
  <cp:revision>12</cp:revision>
  <cp:lastPrinted>2023-02-28T11:33:10Z</cp:lastPrinted>
  <dcterms:created xsi:type="dcterms:W3CDTF">2023-01-09T10:51:38Z</dcterms:created>
  <dcterms:modified xsi:type="dcterms:W3CDTF">2025-11-11T14:08:41Z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